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397" r:id="rId149"/>
    <p:sldId id="398" r:id="rId150"/>
    <p:sldId id="399" r:id="rId151"/>
    <p:sldId id="400" r:id="rId152"/>
  </p:sldIdLst>
  <p:sldSz cy="5143500" cx="9144000"/>
  <p:notesSz cx="6858000" cy="9144000"/>
  <p:embeddedFontLst>
    <p:embeddedFont>
      <p:font typeface="Palanquin Medium"/>
      <p:regular r:id="rId153"/>
      <p:bold r:id="rId154"/>
    </p:embeddedFont>
    <p:embeddedFont>
      <p:font typeface="Poppins"/>
      <p:regular r:id="rId155"/>
      <p:bold r:id="rId156"/>
      <p:italic r:id="rId157"/>
      <p:boldItalic r:id="rId158"/>
    </p:embeddedFont>
    <p:embeddedFont>
      <p:font typeface="Bricolage Grotesque"/>
      <p:regular r:id="rId159"/>
      <p:bold r:id="rId160"/>
    </p:embeddedFont>
    <p:embeddedFont>
      <p:font typeface="Bricolage Grotesque Medium"/>
      <p:regular r:id="rId161"/>
      <p:bold r:id="rId162"/>
    </p:embeddedFont>
    <p:embeddedFont>
      <p:font typeface="Palanquin Light"/>
      <p:regular r:id="rId163"/>
      <p:bold r:id="rId164"/>
    </p:embeddedFont>
    <p:embeddedFont>
      <p:font typeface="Palanquin"/>
      <p:regular r:id="rId165"/>
      <p:bold r:id="rId166"/>
    </p:embeddedFont>
    <p:embeddedFont>
      <p:font typeface="Palanquin SemiBold"/>
      <p:regular r:id="rId167"/>
      <p:bold r:id="rId1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69" roundtripDataSignature="AMtx7miAAqNSL1N3Kr6GQbgLlX90f2Uyl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4" name="Axelle Gizard"/>
  <p:cmAuthor clrIdx="1" id="1" initials="" lastIdx="1" name="Mehdi Serdidi"/>
  <p:cmAuthor clrIdx="2" id="2" initials="" lastIdx="1" name="Louis Manott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6EF2AAF-79E7-446F-A723-013603A5603B}">
  <a:tblStyle styleId="{56EF2AAF-79E7-446F-A723-013603A5603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9" Type="http://schemas.openxmlformats.org/officeDocument/2006/relationships/slide" Target="slides/slide102.xml"/><Relationship Id="rId108" Type="http://schemas.openxmlformats.org/officeDocument/2006/relationships/slide" Target="slides/slide101.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26" Type="http://schemas.openxmlformats.org/officeDocument/2006/relationships/slide" Target="slides/slide19.xml"/><Relationship Id="rId121" Type="http://schemas.openxmlformats.org/officeDocument/2006/relationships/slide" Target="slides/slide114.xml"/><Relationship Id="rId25" Type="http://schemas.openxmlformats.org/officeDocument/2006/relationships/slide" Target="slides/slide18.xml"/><Relationship Id="rId120" Type="http://schemas.openxmlformats.org/officeDocument/2006/relationships/slide" Target="slides/slide113.xml"/><Relationship Id="rId28" Type="http://schemas.openxmlformats.org/officeDocument/2006/relationships/slide" Target="slides/slide21.xml"/><Relationship Id="rId27" Type="http://schemas.openxmlformats.org/officeDocument/2006/relationships/slide" Target="slides/slide20.xml"/><Relationship Id="rId125" Type="http://schemas.openxmlformats.org/officeDocument/2006/relationships/slide" Target="slides/slide118.xml"/><Relationship Id="rId29" Type="http://schemas.openxmlformats.org/officeDocument/2006/relationships/slide" Target="slides/slide22.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9" Type="http://schemas.openxmlformats.org/officeDocument/2006/relationships/slide" Target="slides/slide112.xml"/><Relationship Id="rId15" Type="http://schemas.openxmlformats.org/officeDocument/2006/relationships/slide" Target="slides/slide8.xml"/><Relationship Id="rId110" Type="http://schemas.openxmlformats.org/officeDocument/2006/relationships/slide" Target="slides/slide103.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slide" Target="slides/slide107.xml"/><Relationship Id="rId18" Type="http://schemas.openxmlformats.org/officeDocument/2006/relationships/slide" Target="slides/slide11.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150" Type="http://schemas.openxmlformats.org/officeDocument/2006/relationships/slide" Target="slides/slide143.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149" Type="http://schemas.openxmlformats.org/officeDocument/2006/relationships/slide" Target="slides/slide142.xml"/><Relationship Id="rId4" Type="http://schemas.openxmlformats.org/officeDocument/2006/relationships/commentAuthors" Target="commentAuthors.xml"/><Relationship Id="rId148" Type="http://schemas.openxmlformats.org/officeDocument/2006/relationships/slide" Target="slides/slide141.xml"/><Relationship Id="rId9" Type="http://schemas.openxmlformats.org/officeDocument/2006/relationships/slide" Target="slides/slide2.xml"/><Relationship Id="rId143" Type="http://schemas.openxmlformats.org/officeDocument/2006/relationships/slide" Target="slides/slide136.xml"/><Relationship Id="rId142" Type="http://schemas.openxmlformats.org/officeDocument/2006/relationships/slide" Target="slides/slide135.xml"/><Relationship Id="rId141" Type="http://schemas.openxmlformats.org/officeDocument/2006/relationships/slide" Target="slides/slide134.xml"/><Relationship Id="rId140" Type="http://schemas.openxmlformats.org/officeDocument/2006/relationships/slide" Target="slides/slide133.xml"/><Relationship Id="rId5" Type="http://schemas.openxmlformats.org/officeDocument/2006/relationships/slideMaster" Target="slideMasters/slideMaster1.xml"/><Relationship Id="rId147" Type="http://schemas.openxmlformats.org/officeDocument/2006/relationships/slide" Target="slides/slide140.xml"/><Relationship Id="rId6" Type="http://schemas.openxmlformats.org/officeDocument/2006/relationships/slideMaster" Target="slideMasters/slideMaster2.xml"/><Relationship Id="rId146" Type="http://schemas.openxmlformats.org/officeDocument/2006/relationships/slide" Target="slides/slide139.xml"/><Relationship Id="rId7" Type="http://schemas.openxmlformats.org/officeDocument/2006/relationships/notesMaster" Target="notesMasters/notesMaster1.xml"/><Relationship Id="rId145" Type="http://schemas.openxmlformats.org/officeDocument/2006/relationships/slide" Target="slides/slide138.xml"/><Relationship Id="rId8" Type="http://schemas.openxmlformats.org/officeDocument/2006/relationships/slide" Target="slides/slide1.xml"/><Relationship Id="rId144" Type="http://schemas.openxmlformats.org/officeDocument/2006/relationships/slide" Target="slides/slide137.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139" Type="http://schemas.openxmlformats.org/officeDocument/2006/relationships/slide" Target="slides/slide132.xml"/><Relationship Id="rId138" Type="http://schemas.openxmlformats.org/officeDocument/2006/relationships/slide" Target="slides/slide131.xml"/><Relationship Id="rId137" Type="http://schemas.openxmlformats.org/officeDocument/2006/relationships/slide" Target="slides/slide130.xml"/><Relationship Id="rId132" Type="http://schemas.openxmlformats.org/officeDocument/2006/relationships/slide" Target="slides/slide125.xml"/><Relationship Id="rId131" Type="http://schemas.openxmlformats.org/officeDocument/2006/relationships/slide" Target="slides/slide124.xml"/><Relationship Id="rId130" Type="http://schemas.openxmlformats.org/officeDocument/2006/relationships/slide" Target="slides/slide123.xml"/><Relationship Id="rId136" Type="http://schemas.openxmlformats.org/officeDocument/2006/relationships/slide" Target="slides/slide129.xml"/><Relationship Id="rId135" Type="http://schemas.openxmlformats.org/officeDocument/2006/relationships/slide" Target="slides/slide128.xml"/><Relationship Id="rId134" Type="http://schemas.openxmlformats.org/officeDocument/2006/relationships/slide" Target="slides/slide127.xml"/><Relationship Id="rId133" Type="http://schemas.openxmlformats.org/officeDocument/2006/relationships/slide" Target="slides/slide126.xml"/><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165" Type="http://schemas.openxmlformats.org/officeDocument/2006/relationships/font" Target="fonts/Palanquin-regular.fntdata"/><Relationship Id="rId69" Type="http://schemas.openxmlformats.org/officeDocument/2006/relationships/slide" Target="slides/slide62.xml"/><Relationship Id="rId164" Type="http://schemas.openxmlformats.org/officeDocument/2006/relationships/font" Target="fonts/PalanquinLight-bold.fntdata"/><Relationship Id="rId163" Type="http://schemas.openxmlformats.org/officeDocument/2006/relationships/font" Target="fonts/PalanquinLight-regular.fntdata"/><Relationship Id="rId162" Type="http://schemas.openxmlformats.org/officeDocument/2006/relationships/font" Target="fonts/BricolageGrotesqueMedium-bold.fntdata"/><Relationship Id="rId169" Type="http://customschemas.google.com/relationships/presentationmetadata" Target="metadata"/><Relationship Id="rId168" Type="http://schemas.openxmlformats.org/officeDocument/2006/relationships/font" Target="fonts/PalanquinSemiBold-bold.fntdata"/><Relationship Id="rId167" Type="http://schemas.openxmlformats.org/officeDocument/2006/relationships/font" Target="fonts/PalanquinSemiBold-regular.fntdata"/><Relationship Id="rId166" Type="http://schemas.openxmlformats.org/officeDocument/2006/relationships/font" Target="fonts/Palanquin-bold.fntdata"/><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161" Type="http://schemas.openxmlformats.org/officeDocument/2006/relationships/font" Target="fonts/BricolageGrotesqueMedium-regular.fntdata"/><Relationship Id="rId54" Type="http://schemas.openxmlformats.org/officeDocument/2006/relationships/slide" Target="slides/slide47.xml"/><Relationship Id="rId160" Type="http://schemas.openxmlformats.org/officeDocument/2006/relationships/font" Target="fonts/BricolageGrotesque-bold.fntdata"/><Relationship Id="rId57" Type="http://schemas.openxmlformats.org/officeDocument/2006/relationships/slide" Target="slides/slide50.xml"/><Relationship Id="rId56" Type="http://schemas.openxmlformats.org/officeDocument/2006/relationships/slide" Target="slides/slide49.xml"/><Relationship Id="rId159" Type="http://schemas.openxmlformats.org/officeDocument/2006/relationships/font" Target="fonts/BricolageGrotesque-regular.fntdata"/><Relationship Id="rId59" Type="http://schemas.openxmlformats.org/officeDocument/2006/relationships/slide" Target="slides/slide52.xml"/><Relationship Id="rId154" Type="http://schemas.openxmlformats.org/officeDocument/2006/relationships/font" Target="fonts/PalanquinMedium-bold.fntdata"/><Relationship Id="rId58" Type="http://schemas.openxmlformats.org/officeDocument/2006/relationships/slide" Target="slides/slide51.xml"/><Relationship Id="rId153" Type="http://schemas.openxmlformats.org/officeDocument/2006/relationships/font" Target="fonts/PalanquinMedium-regular.fntdata"/><Relationship Id="rId152" Type="http://schemas.openxmlformats.org/officeDocument/2006/relationships/slide" Target="slides/slide145.xml"/><Relationship Id="rId151" Type="http://schemas.openxmlformats.org/officeDocument/2006/relationships/slide" Target="slides/slide144.xml"/><Relationship Id="rId158" Type="http://schemas.openxmlformats.org/officeDocument/2006/relationships/font" Target="fonts/Poppins-boldItalic.fntdata"/><Relationship Id="rId157" Type="http://schemas.openxmlformats.org/officeDocument/2006/relationships/font" Target="fonts/Poppins-italic.fntdata"/><Relationship Id="rId156" Type="http://schemas.openxmlformats.org/officeDocument/2006/relationships/font" Target="fonts/Poppins-bold.fntdata"/><Relationship Id="rId155" Type="http://schemas.openxmlformats.org/officeDocument/2006/relationships/font" Target="fonts/Poppins-regular.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9-30T12:34:44.853">
    <p:pos x="360" y="360"/>
    <p:text>On pourra aussi intégrer des éléments juridiques ici (sur pourquoi faire un mandat)</p:text>
    <p:extLst>
      <p:ext uri="{C676402C-5697-4E1C-873F-D02D1690AC5C}">
        <p15:threadingInfo timeZoneBias="0"/>
      </p:ext>
      <p:ext uri="http://customooxmlschemas.google.com/">
        <go:slidesCustomData xmlns:go="http://customooxmlschemas.google.com/" commentPostId="AAABrrTa1-8"/>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9-30T12:34:44.851">
    <p:pos x="360" y="0"/>
    <p:text>Ajouter peut-être les fiches tangibles à destination des usagers et leurs traductions ?</p:text>
    <p:extLst>
      <p:ext uri="{C676402C-5697-4E1C-873F-D02D1690AC5C}">
        <p15:threadingInfo timeZoneBias="0"/>
      </p:ext>
      <p:ext uri="http://customooxmlschemas.google.com/">
        <go:slidesCustomData xmlns:go="http://customooxmlschemas.google.com/" commentPostId="AAABrrTa1_I"/>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5-09-30T12:34:44.853">
    <p:pos x="1080" y="1440"/>
    <p:text>effectivement, je dirai que le plus simple c'est un aidant qui va à l'EHPAD et on enlève dans cette mise en situation la question de la fille</p:text>
    <p:extLst>
      <p:ext uri="{C676402C-5697-4E1C-873F-D02D1690AC5C}">
        <p15:threadingInfo timeZoneBias="0"/>
      </p:ext>
      <p:ext uri="http://customooxmlschemas.google.com/">
        <go:slidesCustomData xmlns:go="http://customooxmlschemas.google.com/" commentPostId="AAABrrTa1-w"/>
      </p:ext>
    </p:extLst>
  </p:cm>
  <p:cm authorId="0" idx="3" dt="2025-09-30T12:34:44.852">
    <p:pos x="1080" y="1440"/>
    <p:text>La démarche est pour Geneviève ou pour Martine ? (si c'est pour Geneviève via Martine, on ne peut pas utiliser AC)</p:text>
    <p:extLst>
      <p:ext uri="{C676402C-5697-4E1C-873F-D02D1690AC5C}">
        <p15:threadingInfo timeZoneBias="0"/>
      </p:ext>
      <p:ext uri="http://customooxmlschemas.google.com/">
        <go:slidesCustomData xmlns:go="http://customooxmlschemas.google.com/" commentPostId="AAABrrTa1-4"/>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2" idx="1" dt="2025-09-30T12:34:44.852">
    <p:pos x="360" y="360"/>
    <p:text>Oui, tout le module "À la place de" qui est de la mise en situation se fera avec le bac à sable</p:text>
    <p:extLst>
      <p:ext uri="{C676402C-5697-4E1C-873F-D02D1690AC5C}">
        <p15:threadingInfo timeZoneBias="0"/>
      </p:ext>
      <p:ext uri="http://customooxmlschemas.google.com/">
        <go:slidesCustomData xmlns:go="http://customooxmlschemas.google.com/" commentPostId="AAABrrTa1-o"/>
      </p:ext>
    </p:extLst>
  </p:cm>
  <p:cm authorId="0" idx="4" dt="2025-09-30T12:34:44.852">
    <p:pos x="360" y="360"/>
    <p:text>Est-ce qu'un temps de pratique sur le bac à sable est prévu avant le text Pix ?</p:text>
    <p:extLst>
      <p:ext uri="{C676402C-5697-4E1C-873F-D02D1690AC5C}">
        <p15:threadingInfo timeZoneBias="0"/>
      </p:ext>
      <p:ext uri="http://customooxmlschemas.google.com/">
        <go:slidesCustomData xmlns:go="http://customooxmlschemas.google.com/" commentPostId="AAABrrTa1_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 name="Google Shape;5;n"/>
          <p:cNvSpPr txBox="1"/>
          <p:nvPr>
            <p:ph idx="3" type="hdr"/>
          </p:nvPr>
        </p:nvSpPr>
        <p:spPr>
          <a:xfrm>
            <a:off x="0" y="0"/>
            <a:ext cx="3280680" cy="53424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 name="Google Shape;6;n"/>
          <p:cNvSpPr txBox="1"/>
          <p:nvPr>
            <p:ph idx="10" type="dt"/>
          </p:nvPr>
        </p:nvSpPr>
        <p:spPr>
          <a:xfrm>
            <a:off x="4278960" y="0"/>
            <a:ext cx="3280680" cy="53424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10157400"/>
            <a:ext cx="3280680" cy="5342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Clr>
                <a:srgbClr val="000000"/>
              </a:buClr>
              <a:buSzPts val="1400"/>
              <a:buFont typeface="Times New Roman"/>
              <a:buNone/>
            </a:pPr>
            <a:fld id="{00000000-1234-1234-1234-123412341234}" type="slidenum">
              <a:rPr b="0" i="0" lang="fr"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1:notes"/>
          <p:cNvSpPr/>
          <p:nvPr>
            <p:ph idx="2" type="sldImg"/>
          </p:nvPr>
        </p:nvSpPr>
        <p:spPr>
          <a:xfrm>
            <a:off x="-436680" y="0"/>
            <a:ext cx="1998000" cy="112464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0" name="Google Shape;130;p1:notes"/>
          <p:cNvSpPr txBox="1"/>
          <p:nvPr>
            <p:ph idx="1" type="body"/>
          </p:nvPr>
        </p:nvSpPr>
        <p:spPr>
          <a:xfrm>
            <a:off x="0" y="0"/>
            <a:ext cx="1499400" cy="1124280"/>
          </a:xfrm>
          <a:prstGeom prst="rect">
            <a:avLst/>
          </a:prstGeom>
          <a:noFill/>
          <a:ln>
            <a:noFill/>
          </a:ln>
        </p:spPr>
        <p:txBody>
          <a:bodyPr anchorCtr="0" anchor="t" bIns="20875" lIns="41750" spcFirstLastPara="1" rIns="41750" wrap="square" tIns="20875">
            <a:noAutofit/>
          </a:bodyPr>
          <a:lstStyle/>
          <a:p>
            <a:pPr indent="0" lvl="0" marL="216000" rtl="0" algn="l">
              <a:spcBef>
                <a:spcPts val="0"/>
              </a:spcBef>
              <a:spcAft>
                <a:spcPts val="0"/>
              </a:spcAft>
              <a:buSzPts val="1800"/>
              <a:buNone/>
            </a:pPr>
            <a:r>
              <a:t/>
            </a:r>
            <a:endParaRPr b="0" sz="1800" strike="noStrike">
              <a:solidFill>
                <a:srgbClr val="000000"/>
              </a:solidFill>
              <a:latin typeface="Arial"/>
              <a:ea typeface="Arial"/>
              <a:cs typeface="Arial"/>
              <a:sym typeface="Arial"/>
            </a:endParaRPr>
          </a:p>
        </p:txBody>
      </p:sp>
      <p:sp>
        <p:nvSpPr>
          <p:cNvPr id="131" name="Google Shape;131;p1:notes"/>
          <p:cNvSpPr txBox="1"/>
          <p:nvPr>
            <p:ph idx="12" type="sldNum"/>
          </p:nvPr>
        </p:nvSpPr>
        <p:spPr>
          <a:xfrm>
            <a:off x="0" y="0"/>
            <a:ext cx="1499400" cy="1124280"/>
          </a:xfrm>
          <a:prstGeom prst="rect">
            <a:avLst/>
          </a:prstGeom>
          <a:noFill/>
          <a:ln>
            <a:noFill/>
          </a:ln>
        </p:spPr>
        <p:txBody>
          <a:bodyPr anchorCtr="0" anchor="t" bIns="20875" lIns="41750" spcFirstLastPara="1" rIns="41750" wrap="square" tIns="20875">
            <a:noAutofit/>
          </a:bodyPr>
          <a:lstStyle/>
          <a:p>
            <a:pPr indent="0" lvl="0" marL="0" marR="0" rtl="0" algn="r">
              <a:lnSpc>
                <a:spcPct val="100000"/>
              </a:lnSpc>
              <a:spcBef>
                <a:spcPts val="0"/>
              </a:spcBef>
              <a:spcAft>
                <a:spcPts val="0"/>
              </a:spcAft>
              <a:buClr>
                <a:schemeClr val="dk1"/>
              </a:buClr>
              <a:buSzPts val="800"/>
              <a:buFont typeface="Calibri"/>
              <a:buNone/>
            </a:pPr>
            <a:fld id="{00000000-1234-1234-1234-123412341234}" type="slidenum">
              <a:rPr b="0" i="0" lang="fr" sz="800" u="none" cap="none" strike="noStrike">
                <a:solidFill>
                  <a:schemeClr val="dk1"/>
                </a:solidFill>
                <a:latin typeface="Calibri"/>
                <a:ea typeface="Calibri"/>
                <a:cs typeface="Calibri"/>
                <a:sym typeface="Calibri"/>
              </a:rPr>
              <a:t>‹#›</a:t>
            </a:fld>
            <a:endParaRPr b="0" i="0" sz="8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98" name="Google Shape;298;p1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1" name="Shape 1811"/>
        <p:cNvGrpSpPr/>
        <p:nvPr/>
      </p:nvGrpSpPr>
      <p:grpSpPr>
        <a:xfrm>
          <a:off x="0" y="0"/>
          <a:ext cx="0" cy="0"/>
          <a:chOff x="0" y="0"/>
          <a:chExt cx="0" cy="0"/>
        </a:xfrm>
      </p:grpSpPr>
      <p:sp>
        <p:nvSpPr>
          <p:cNvPr id="1812" name="Google Shape;1812;p10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13" name="Google Shape;1813;p10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9" name="Shape 1819"/>
        <p:cNvGrpSpPr/>
        <p:nvPr/>
      </p:nvGrpSpPr>
      <p:grpSpPr>
        <a:xfrm>
          <a:off x="0" y="0"/>
          <a:ext cx="0" cy="0"/>
          <a:chOff x="0" y="0"/>
          <a:chExt cx="0" cy="0"/>
        </a:xfrm>
      </p:grpSpPr>
      <p:sp>
        <p:nvSpPr>
          <p:cNvPr id="1820" name="Google Shape;1820;p10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21" name="Google Shape;1821;p10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7" name="Shape 1827"/>
        <p:cNvGrpSpPr/>
        <p:nvPr/>
      </p:nvGrpSpPr>
      <p:grpSpPr>
        <a:xfrm>
          <a:off x="0" y="0"/>
          <a:ext cx="0" cy="0"/>
          <a:chOff x="0" y="0"/>
          <a:chExt cx="0" cy="0"/>
        </a:xfrm>
      </p:grpSpPr>
      <p:sp>
        <p:nvSpPr>
          <p:cNvPr id="1828" name="Google Shape;1828;p10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29" name="Google Shape;1829;p10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5" name="Shape 1835"/>
        <p:cNvGrpSpPr/>
        <p:nvPr/>
      </p:nvGrpSpPr>
      <p:grpSpPr>
        <a:xfrm>
          <a:off x="0" y="0"/>
          <a:ext cx="0" cy="0"/>
          <a:chOff x="0" y="0"/>
          <a:chExt cx="0" cy="0"/>
        </a:xfrm>
      </p:grpSpPr>
      <p:sp>
        <p:nvSpPr>
          <p:cNvPr id="1836" name="Google Shape;1836;g3878669f835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7" name="Google Shape;1837;g3878669f835_0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2" name="Shape 1842"/>
        <p:cNvGrpSpPr/>
        <p:nvPr/>
      </p:nvGrpSpPr>
      <p:grpSpPr>
        <a:xfrm>
          <a:off x="0" y="0"/>
          <a:ext cx="0" cy="0"/>
          <a:chOff x="0" y="0"/>
          <a:chExt cx="0" cy="0"/>
        </a:xfrm>
      </p:grpSpPr>
      <p:sp>
        <p:nvSpPr>
          <p:cNvPr id="1843" name="Google Shape;1843;g3878669f835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4" name="Google Shape;1844;g3878669f835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9" name="Shape 1849"/>
        <p:cNvGrpSpPr/>
        <p:nvPr/>
      </p:nvGrpSpPr>
      <p:grpSpPr>
        <a:xfrm>
          <a:off x="0" y="0"/>
          <a:ext cx="0" cy="0"/>
          <a:chOff x="0" y="0"/>
          <a:chExt cx="0" cy="0"/>
        </a:xfrm>
      </p:grpSpPr>
      <p:sp>
        <p:nvSpPr>
          <p:cNvPr id="1850" name="Google Shape;1850;g3878669f83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1" name="Google Shape;1851;g3878669f835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6" name="Shape 1856"/>
        <p:cNvGrpSpPr/>
        <p:nvPr/>
      </p:nvGrpSpPr>
      <p:grpSpPr>
        <a:xfrm>
          <a:off x="0" y="0"/>
          <a:ext cx="0" cy="0"/>
          <a:chOff x="0" y="0"/>
          <a:chExt cx="0" cy="0"/>
        </a:xfrm>
      </p:grpSpPr>
      <p:sp>
        <p:nvSpPr>
          <p:cNvPr id="1857" name="Google Shape;1857;g3878669f835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8" name="Google Shape;1858;g3878669f835_0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3" name="Shape 1863"/>
        <p:cNvGrpSpPr/>
        <p:nvPr/>
      </p:nvGrpSpPr>
      <p:grpSpPr>
        <a:xfrm>
          <a:off x="0" y="0"/>
          <a:ext cx="0" cy="0"/>
          <a:chOff x="0" y="0"/>
          <a:chExt cx="0" cy="0"/>
        </a:xfrm>
      </p:grpSpPr>
      <p:sp>
        <p:nvSpPr>
          <p:cNvPr id="1864" name="Google Shape;1864;g3878669f835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5" name="Google Shape;1865;g3878669f835_0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8" name="Shape 1868"/>
        <p:cNvGrpSpPr/>
        <p:nvPr/>
      </p:nvGrpSpPr>
      <p:grpSpPr>
        <a:xfrm>
          <a:off x="0" y="0"/>
          <a:ext cx="0" cy="0"/>
          <a:chOff x="0" y="0"/>
          <a:chExt cx="0" cy="0"/>
        </a:xfrm>
      </p:grpSpPr>
      <p:sp>
        <p:nvSpPr>
          <p:cNvPr id="1869" name="Google Shape;1869;p10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70" name="Google Shape;1870;p10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5" name="Shape 1875"/>
        <p:cNvGrpSpPr/>
        <p:nvPr/>
      </p:nvGrpSpPr>
      <p:grpSpPr>
        <a:xfrm>
          <a:off x="0" y="0"/>
          <a:ext cx="0" cy="0"/>
          <a:chOff x="0" y="0"/>
          <a:chExt cx="0" cy="0"/>
        </a:xfrm>
      </p:grpSpPr>
      <p:sp>
        <p:nvSpPr>
          <p:cNvPr id="1876" name="Google Shape;1876;p10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77" name="Google Shape;1877;p10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06" name="Google Shape;306;p1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3" name="Shape 1883"/>
        <p:cNvGrpSpPr/>
        <p:nvPr/>
      </p:nvGrpSpPr>
      <p:grpSpPr>
        <a:xfrm>
          <a:off x="0" y="0"/>
          <a:ext cx="0" cy="0"/>
          <a:chOff x="0" y="0"/>
          <a:chExt cx="0" cy="0"/>
        </a:xfrm>
      </p:grpSpPr>
      <p:sp>
        <p:nvSpPr>
          <p:cNvPr id="1884" name="Google Shape;1884;p10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85" name="Google Shape;1885;p10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2" name="Shape 1892"/>
        <p:cNvGrpSpPr/>
        <p:nvPr/>
      </p:nvGrpSpPr>
      <p:grpSpPr>
        <a:xfrm>
          <a:off x="0" y="0"/>
          <a:ext cx="0" cy="0"/>
          <a:chOff x="0" y="0"/>
          <a:chExt cx="0" cy="0"/>
        </a:xfrm>
      </p:grpSpPr>
      <p:sp>
        <p:nvSpPr>
          <p:cNvPr id="1893" name="Google Shape;1893;p11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94" name="Google Shape;1894;p11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0" name="Shape 1900"/>
        <p:cNvGrpSpPr/>
        <p:nvPr/>
      </p:nvGrpSpPr>
      <p:grpSpPr>
        <a:xfrm>
          <a:off x="0" y="0"/>
          <a:ext cx="0" cy="0"/>
          <a:chOff x="0" y="0"/>
          <a:chExt cx="0" cy="0"/>
        </a:xfrm>
      </p:grpSpPr>
      <p:sp>
        <p:nvSpPr>
          <p:cNvPr id="1901" name="Google Shape;1901;p11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02" name="Google Shape;1902;p11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1" name="Shape 1911"/>
        <p:cNvGrpSpPr/>
        <p:nvPr/>
      </p:nvGrpSpPr>
      <p:grpSpPr>
        <a:xfrm>
          <a:off x="0" y="0"/>
          <a:ext cx="0" cy="0"/>
          <a:chOff x="0" y="0"/>
          <a:chExt cx="0" cy="0"/>
        </a:xfrm>
      </p:grpSpPr>
      <p:sp>
        <p:nvSpPr>
          <p:cNvPr id="1912" name="Google Shape;1912;p11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13" name="Google Shape;1913;p11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2" name="Shape 1922"/>
        <p:cNvGrpSpPr/>
        <p:nvPr/>
      </p:nvGrpSpPr>
      <p:grpSpPr>
        <a:xfrm>
          <a:off x="0" y="0"/>
          <a:ext cx="0" cy="0"/>
          <a:chOff x="0" y="0"/>
          <a:chExt cx="0" cy="0"/>
        </a:xfrm>
      </p:grpSpPr>
      <p:sp>
        <p:nvSpPr>
          <p:cNvPr id="1923" name="Google Shape;1923;p11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24" name="Google Shape;1924;p11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0" name="Shape 1930"/>
        <p:cNvGrpSpPr/>
        <p:nvPr/>
      </p:nvGrpSpPr>
      <p:grpSpPr>
        <a:xfrm>
          <a:off x="0" y="0"/>
          <a:ext cx="0" cy="0"/>
          <a:chOff x="0" y="0"/>
          <a:chExt cx="0" cy="0"/>
        </a:xfrm>
      </p:grpSpPr>
      <p:sp>
        <p:nvSpPr>
          <p:cNvPr id="1931" name="Google Shape;1931;p11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32" name="Google Shape;1932;p11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7" name="Shape 1937"/>
        <p:cNvGrpSpPr/>
        <p:nvPr/>
      </p:nvGrpSpPr>
      <p:grpSpPr>
        <a:xfrm>
          <a:off x="0" y="0"/>
          <a:ext cx="0" cy="0"/>
          <a:chOff x="0" y="0"/>
          <a:chExt cx="0" cy="0"/>
        </a:xfrm>
      </p:grpSpPr>
      <p:sp>
        <p:nvSpPr>
          <p:cNvPr id="1938" name="Google Shape;1938;p11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39" name="Google Shape;1939;p11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5" name="Shape 1945"/>
        <p:cNvGrpSpPr/>
        <p:nvPr/>
      </p:nvGrpSpPr>
      <p:grpSpPr>
        <a:xfrm>
          <a:off x="0" y="0"/>
          <a:ext cx="0" cy="0"/>
          <a:chOff x="0" y="0"/>
          <a:chExt cx="0" cy="0"/>
        </a:xfrm>
      </p:grpSpPr>
      <p:sp>
        <p:nvSpPr>
          <p:cNvPr id="1946" name="Google Shape;1946;p11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47" name="Google Shape;1947;p11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2" name="Shape 1952"/>
        <p:cNvGrpSpPr/>
        <p:nvPr/>
      </p:nvGrpSpPr>
      <p:grpSpPr>
        <a:xfrm>
          <a:off x="0" y="0"/>
          <a:ext cx="0" cy="0"/>
          <a:chOff x="0" y="0"/>
          <a:chExt cx="0" cy="0"/>
        </a:xfrm>
      </p:grpSpPr>
      <p:sp>
        <p:nvSpPr>
          <p:cNvPr id="1953" name="Google Shape;1953;p11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54" name="Google Shape;1954;p11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0" name="Shape 1960"/>
        <p:cNvGrpSpPr/>
        <p:nvPr/>
      </p:nvGrpSpPr>
      <p:grpSpPr>
        <a:xfrm>
          <a:off x="0" y="0"/>
          <a:ext cx="0" cy="0"/>
          <a:chOff x="0" y="0"/>
          <a:chExt cx="0" cy="0"/>
        </a:xfrm>
      </p:grpSpPr>
      <p:sp>
        <p:nvSpPr>
          <p:cNvPr id="1961" name="Google Shape;1961;p11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62" name="Google Shape;1962;p11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23" name="Google Shape;323;p1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8" name="Shape 1968"/>
        <p:cNvGrpSpPr/>
        <p:nvPr/>
      </p:nvGrpSpPr>
      <p:grpSpPr>
        <a:xfrm>
          <a:off x="0" y="0"/>
          <a:ext cx="0" cy="0"/>
          <a:chOff x="0" y="0"/>
          <a:chExt cx="0" cy="0"/>
        </a:xfrm>
      </p:grpSpPr>
      <p:sp>
        <p:nvSpPr>
          <p:cNvPr id="1969" name="Google Shape;1969;p11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70" name="Google Shape;1970;p11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6" name="Shape 1976"/>
        <p:cNvGrpSpPr/>
        <p:nvPr/>
      </p:nvGrpSpPr>
      <p:grpSpPr>
        <a:xfrm>
          <a:off x="0" y="0"/>
          <a:ext cx="0" cy="0"/>
          <a:chOff x="0" y="0"/>
          <a:chExt cx="0" cy="0"/>
        </a:xfrm>
      </p:grpSpPr>
      <p:sp>
        <p:nvSpPr>
          <p:cNvPr id="1977" name="Google Shape;1977;p12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78" name="Google Shape;1978;p12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4" name="Shape 1984"/>
        <p:cNvGrpSpPr/>
        <p:nvPr/>
      </p:nvGrpSpPr>
      <p:grpSpPr>
        <a:xfrm>
          <a:off x="0" y="0"/>
          <a:ext cx="0" cy="0"/>
          <a:chOff x="0" y="0"/>
          <a:chExt cx="0" cy="0"/>
        </a:xfrm>
      </p:grpSpPr>
      <p:sp>
        <p:nvSpPr>
          <p:cNvPr id="1985" name="Google Shape;1985;p12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86" name="Google Shape;1986;p12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2" name="Shape 1992"/>
        <p:cNvGrpSpPr/>
        <p:nvPr/>
      </p:nvGrpSpPr>
      <p:grpSpPr>
        <a:xfrm>
          <a:off x="0" y="0"/>
          <a:ext cx="0" cy="0"/>
          <a:chOff x="0" y="0"/>
          <a:chExt cx="0" cy="0"/>
        </a:xfrm>
      </p:grpSpPr>
      <p:sp>
        <p:nvSpPr>
          <p:cNvPr id="1993" name="Google Shape;1993;p12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94" name="Google Shape;1994;p12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0" name="Shape 2000"/>
        <p:cNvGrpSpPr/>
        <p:nvPr/>
      </p:nvGrpSpPr>
      <p:grpSpPr>
        <a:xfrm>
          <a:off x="0" y="0"/>
          <a:ext cx="0" cy="0"/>
          <a:chOff x="0" y="0"/>
          <a:chExt cx="0" cy="0"/>
        </a:xfrm>
      </p:grpSpPr>
      <p:sp>
        <p:nvSpPr>
          <p:cNvPr id="2001" name="Google Shape;2001;p12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02" name="Google Shape;2002;p12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8" name="Shape 2008"/>
        <p:cNvGrpSpPr/>
        <p:nvPr/>
      </p:nvGrpSpPr>
      <p:grpSpPr>
        <a:xfrm>
          <a:off x="0" y="0"/>
          <a:ext cx="0" cy="0"/>
          <a:chOff x="0" y="0"/>
          <a:chExt cx="0" cy="0"/>
        </a:xfrm>
      </p:grpSpPr>
      <p:sp>
        <p:nvSpPr>
          <p:cNvPr id="2009" name="Google Shape;2009;p12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10" name="Google Shape;2010;p12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6" name="Shape 2016"/>
        <p:cNvGrpSpPr/>
        <p:nvPr/>
      </p:nvGrpSpPr>
      <p:grpSpPr>
        <a:xfrm>
          <a:off x="0" y="0"/>
          <a:ext cx="0" cy="0"/>
          <a:chOff x="0" y="0"/>
          <a:chExt cx="0" cy="0"/>
        </a:xfrm>
      </p:grpSpPr>
      <p:sp>
        <p:nvSpPr>
          <p:cNvPr id="2017" name="Google Shape;2017;p12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18" name="Google Shape;2018;p12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4" name="Shape 2024"/>
        <p:cNvGrpSpPr/>
        <p:nvPr/>
      </p:nvGrpSpPr>
      <p:grpSpPr>
        <a:xfrm>
          <a:off x="0" y="0"/>
          <a:ext cx="0" cy="0"/>
          <a:chOff x="0" y="0"/>
          <a:chExt cx="0" cy="0"/>
        </a:xfrm>
      </p:grpSpPr>
      <p:sp>
        <p:nvSpPr>
          <p:cNvPr id="2025" name="Google Shape;2025;p12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26" name="Google Shape;2026;p12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2" name="Shape 2032"/>
        <p:cNvGrpSpPr/>
        <p:nvPr/>
      </p:nvGrpSpPr>
      <p:grpSpPr>
        <a:xfrm>
          <a:off x="0" y="0"/>
          <a:ext cx="0" cy="0"/>
          <a:chOff x="0" y="0"/>
          <a:chExt cx="0" cy="0"/>
        </a:xfrm>
      </p:grpSpPr>
      <p:sp>
        <p:nvSpPr>
          <p:cNvPr id="2033" name="Google Shape;2033;p12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34" name="Google Shape;2034;p12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0" name="Shape 2040"/>
        <p:cNvGrpSpPr/>
        <p:nvPr/>
      </p:nvGrpSpPr>
      <p:grpSpPr>
        <a:xfrm>
          <a:off x="0" y="0"/>
          <a:ext cx="0" cy="0"/>
          <a:chOff x="0" y="0"/>
          <a:chExt cx="0" cy="0"/>
        </a:xfrm>
      </p:grpSpPr>
      <p:sp>
        <p:nvSpPr>
          <p:cNvPr id="2041" name="Google Shape;2041;p12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42" name="Google Shape;2042;p12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33" name="Google Shape;333;p1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3" name="Shape 2053"/>
        <p:cNvGrpSpPr/>
        <p:nvPr/>
      </p:nvGrpSpPr>
      <p:grpSpPr>
        <a:xfrm>
          <a:off x="0" y="0"/>
          <a:ext cx="0" cy="0"/>
          <a:chOff x="0" y="0"/>
          <a:chExt cx="0" cy="0"/>
        </a:xfrm>
      </p:grpSpPr>
      <p:sp>
        <p:nvSpPr>
          <p:cNvPr id="2054" name="Google Shape;2054;p12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55" name="Google Shape;2055;p12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6" name="Shape 2066"/>
        <p:cNvGrpSpPr/>
        <p:nvPr/>
      </p:nvGrpSpPr>
      <p:grpSpPr>
        <a:xfrm>
          <a:off x="0" y="0"/>
          <a:ext cx="0" cy="0"/>
          <a:chOff x="0" y="0"/>
          <a:chExt cx="0" cy="0"/>
        </a:xfrm>
      </p:grpSpPr>
      <p:sp>
        <p:nvSpPr>
          <p:cNvPr id="2067" name="Google Shape;2067;p13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68" name="Google Shape;2068;p13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9" name="Shape 2079"/>
        <p:cNvGrpSpPr/>
        <p:nvPr/>
      </p:nvGrpSpPr>
      <p:grpSpPr>
        <a:xfrm>
          <a:off x="0" y="0"/>
          <a:ext cx="0" cy="0"/>
          <a:chOff x="0" y="0"/>
          <a:chExt cx="0" cy="0"/>
        </a:xfrm>
      </p:grpSpPr>
      <p:sp>
        <p:nvSpPr>
          <p:cNvPr id="2080" name="Google Shape;2080;p13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81" name="Google Shape;2081;p13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2" name="Shape 2092"/>
        <p:cNvGrpSpPr/>
        <p:nvPr/>
      </p:nvGrpSpPr>
      <p:grpSpPr>
        <a:xfrm>
          <a:off x="0" y="0"/>
          <a:ext cx="0" cy="0"/>
          <a:chOff x="0" y="0"/>
          <a:chExt cx="0" cy="0"/>
        </a:xfrm>
      </p:grpSpPr>
      <p:sp>
        <p:nvSpPr>
          <p:cNvPr id="2093" name="Google Shape;2093;p13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94" name="Google Shape;2094;p13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5" name="Shape 2105"/>
        <p:cNvGrpSpPr/>
        <p:nvPr/>
      </p:nvGrpSpPr>
      <p:grpSpPr>
        <a:xfrm>
          <a:off x="0" y="0"/>
          <a:ext cx="0" cy="0"/>
          <a:chOff x="0" y="0"/>
          <a:chExt cx="0" cy="0"/>
        </a:xfrm>
      </p:grpSpPr>
      <p:sp>
        <p:nvSpPr>
          <p:cNvPr id="2106" name="Google Shape;2106;p13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07" name="Google Shape;2107;p13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8" name="Shape 2118"/>
        <p:cNvGrpSpPr/>
        <p:nvPr/>
      </p:nvGrpSpPr>
      <p:grpSpPr>
        <a:xfrm>
          <a:off x="0" y="0"/>
          <a:ext cx="0" cy="0"/>
          <a:chOff x="0" y="0"/>
          <a:chExt cx="0" cy="0"/>
        </a:xfrm>
      </p:grpSpPr>
      <p:sp>
        <p:nvSpPr>
          <p:cNvPr id="2119" name="Google Shape;2119;p13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20" name="Google Shape;2120;p13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1" name="Shape 2131"/>
        <p:cNvGrpSpPr/>
        <p:nvPr/>
      </p:nvGrpSpPr>
      <p:grpSpPr>
        <a:xfrm>
          <a:off x="0" y="0"/>
          <a:ext cx="0" cy="0"/>
          <a:chOff x="0" y="0"/>
          <a:chExt cx="0" cy="0"/>
        </a:xfrm>
      </p:grpSpPr>
      <p:sp>
        <p:nvSpPr>
          <p:cNvPr id="2132" name="Google Shape;2132;p13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33" name="Google Shape;2133;p13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4" name="Shape 2144"/>
        <p:cNvGrpSpPr/>
        <p:nvPr/>
      </p:nvGrpSpPr>
      <p:grpSpPr>
        <a:xfrm>
          <a:off x="0" y="0"/>
          <a:ext cx="0" cy="0"/>
          <a:chOff x="0" y="0"/>
          <a:chExt cx="0" cy="0"/>
        </a:xfrm>
      </p:grpSpPr>
      <p:sp>
        <p:nvSpPr>
          <p:cNvPr id="2145" name="Google Shape;2145;p13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46" name="Google Shape;2146;p13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8" name="Shape 2158"/>
        <p:cNvGrpSpPr/>
        <p:nvPr/>
      </p:nvGrpSpPr>
      <p:grpSpPr>
        <a:xfrm>
          <a:off x="0" y="0"/>
          <a:ext cx="0" cy="0"/>
          <a:chOff x="0" y="0"/>
          <a:chExt cx="0" cy="0"/>
        </a:xfrm>
      </p:grpSpPr>
      <p:sp>
        <p:nvSpPr>
          <p:cNvPr id="2159" name="Google Shape;2159;p13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60" name="Google Shape;2160;p13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2" name="Shape 2172"/>
        <p:cNvGrpSpPr/>
        <p:nvPr/>
      </p:nvGrpSpPr>
      <p:grpSpPr>
        <a:xfrm>
          <a:off x="0" y="0"/>
          <a:ext cx="0" cy="0"/>
          <a:chOff x="0" y="0"/>
          <a:chExt cx="0" cy="0"/>
        </a:xfrm>
      </p:grpSpPr>
      <p:sp>
        <p:nvSpPr>
          <p:cNvPr id="2173" name="Google Shape;2173;p13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74" name="Google Shape;2174;p13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43" name="Google Shape;343;p1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6" name="Shape 2186"/>
        <p:cNvGrpSpPr/>
        <p:nvPr/>
      </p:nvGrpSpPr>
      <p:grpSpPr>
        <a:xfrm>
          <a:off x="0" y="0"/>
          <a:ext cx="0" cy="0"/>
          <a:chOff x="0" y="0"/>
          <a:chExt cx="0" cy="0"/>
        </a:xfrm>
      </p:grpSpPr>
      <p:sp>
        <p:nvSpPr>
          <p:cNvPr id="2187" name="Google Shape;2187;p13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88" name="Google Shape;2188;p13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4" name="Shape 2194"/>
        <p:cNvGrpSpPr/>
        <p:nvPr/>
      </p:nvGrpSpPr>
      <p:grpSpPr>
        <a:xfrm>
          <a:off x="0" y="0"/>
          <a:ext cx="0" cy="0"/>
          <a:chOff x="0" y="0"/>
          <a:chExt cx="0" cy="0"/>
        </a:xfrm>
      </p:grpSpPr>
      <p:sp>
        <p:nvSpPr>
          <p:cNvPr id="2195" name="Google Shape;2195;p14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96" name="Google Shape;2196;p14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1" name="Shape 2201"/>
        <p:cNvGrpSpPr/>
        <p:nvPr/>
      </p:nvGrpSpPr>
      <p:grpSpPr>
        <a:xfrm>
          <a:off x="0" y="0"/>
          <a:ext cx="0" cy="0"/>
          <a:chOff x="0" y="0"/>
          <a:chExt cx="0" cy="0"/>
        </a:xfrm>
      </p:grpSpPr>
      <p:sp>
        <p:nvSpPr>
          <p:cNvPr id="2202" name="Google Shape;2202;p14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03" name="Google Shape;2203;p14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9" name="Shape 2209"/>
        <p:cNvGrpSpPr/>
        <p:nvPr/>
      </p:nvGrpSpPr>
      <p:grpSpPr>
        <a:xfrm>
          <a:off x="0" y="0"/>
          <a:ext cx="0" cy="0"/>
          <a:chOff x="0" y="0"/>
          <a:chExt cx="0" cy="0"/>
        </a:xfrm>
      </p:grpSpPr>
      <p:sp>
        <p:nvSpPr>
          <p:cNvPr id="2210" name="Google Shape;2210;p14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11" name="Google Shape;2211;p14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9" name="Shape 2219"/>
        <p:cNvGrpSpPr/>
        <p:nvPr/>
      </p:nvGrpSpPr>
      <p:grpSpPr>
        <a:xfrm>
          <a:off x="0" y="0"/>
          <a:ext cx="0" cy="0"/>
          <a:chOff x="0" y="0"/>
          <a:chExt cx="0" cy="0"/>
        </a:xfrm>
      </p:grpSpPr>
      <p:sp>
        <p:nvSpPr>
          <p:cNvPr id="2220" name="Google Shape;2220;p14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21" name="Google Shape;2221;p14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6" name="Shape 2226"/>
        <p:cNvGrpSpPr/>
        <p:nvPr/>
      </p:nvGrpSpPr>
      <p:grpSpPr>
        <a:xfrm>
          <a:off x="0" y="0"/>
          <a:ext cx="0" cy="0"/>
          <a:chOff x="0" y="0"/>
          <a:chExt cx="0" cy="0"/>
        </a:xfrm>
      </p:grpSpPr>
      <p:sp>
        <p:nvSpPr>
          <p:cNvPr id="2227" name="Google Shape;2227;p14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28" name="Google Shape;2228;p14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52" name="Google Shape;352;p1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1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63" name="Google Shape;363;p1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1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74" name="Google Shape;374;p1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84" name="Google Shape;384;p1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93" name="Google Shape;393;p1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9" name="Google Shape;229;p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2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03" name="Google Shape;403;p2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2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12" name="Google Shape;412;p2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21" name="Google Shape;421;p2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2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28" name="Google Shape;428;p2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36" name="Google Shape;436;p2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44" name="Google Shape;444;p2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2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50" name="Google Shape;450;p2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58" name="Google Shape;458;p2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2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76" name="Google Shape;476;p2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2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95" name="Google Shape;495;p2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36" name="Google Shape;236;p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3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03" name="Google Shape;503;p3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3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21" name="Google Shape;521;p3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3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39" name="Google Shape;539;p3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3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48" name="Google Shape;548;p3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3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61" name="Google Shape;561;p3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3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584" name="Google Shape;584;p3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3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07" name="Google Shape;607;p3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3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15" name="Google Shape;615;p3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3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39" name="Google Shape;639;p3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p3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63" name="Google Shape;663;p3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43" name="Google Shape;243;p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4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71" name="Google Shape;671;p4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4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696" name="Google Shape;696;p4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p4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21" name="Google Shape;721;p4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p4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29" name="Google Shape;729;p4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p4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37" name="Google Shape;737;p4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p4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45" name="Google Shape;745;p4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p4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69" name="Google Shape;769;p4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4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793" name="Google Shape;793;p4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p4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01" name="Google Shape;801;p4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4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09" name="Google Shape;809;p4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50" name="Google Shape;250;p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878669f835_0_15:notes"/>
          <p:cNvSpPr txBox="1"/>
          <p:nvPr>
            <p:ph idx="1" type="body"/>
          </p:nvPr>
        </p:nvSpPr>
        <p:spPr>
          <a:xfrm>
            <a:off x="756000" y="5078520"/>
            <a:ext cx="6047700" cy="4811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19" name="Google Shape;819;g3878669f835_0_15:notes"/>
          <p:cNvSpPr/>
          <p:nvPr>
            <p:ph idx="2" type="sldImg"/>
          </p:nvPr>
        </p:nvSpPr>
        <p:spPr>
          <a:xfrm>
            <a:off x="216000" y="812520"/>
            <a:ext cx="7127400" cy="4008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p5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31" name="Google Shape;831;p5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5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39" name="Google Shape;839;p5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p5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47" name="Google Shape;847;p5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3" name="Shape 853"/>
        <p:cNvGrpSpPr/>
        <p:nvPr/>
      </p:nvGrpSpPr>
      <p:grpSpPr>
        <a:xfrm>
          <a:off x="0" y="0"/>
          <a:ext cx="0" cy="0"/>
          <a:chOff x="0" y="0"/>
          <a:chExt cx="0" cy="0"/>
        </a:xfrm>
      </p:grpSpPr>
      <p:sp>
        <p:nvSpPr>
          <p:cNvPr id="854" name="Google Shape;854;p5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55" name="Google Shape;855;p5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p5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63" name="Google Shape;863;p5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p5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87" name="Google Shape;887;p5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p5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11" name="Google Shape;911;p5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p5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30" name="Google Shape;930;p5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p5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48" name="Google Shape;948;p5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57" name="Google Shape;257;p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p6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66" name="Google Shape;966;p6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p6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76" name="Google Shape;976;p6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p6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00" name="Google Shape;1000;p6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p6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24" name="Google Shape;1024;p6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p6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34" name="Google Shape;1034;p6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6" name="Shape 1056"/>
        <p:cNvGrpSpPr/>
        <p:nvPr/>
      </p:nvGrpSpPr>
      <p:grpSpPr>
        <a:xfrm>
          <a:off x="0" y="0"/>
          <a:ext cx="0" cy="0"/>
          <a:chOff x="0" y="0"/>
          <a:chExt cx="0" cy="0"/>
        </a:xfrm>
      </p:grpSpPr>
      <p:sp>
        <p:nvSpPr>
          <p:cNvPr id="1057" name="Google Shape;1057;p6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58" name="Google Shape;1058;p6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0" name="Shape 1080"/>
        <p:cNvGrpSpPr/>
        <p:nvPr/>
      </p:nvGrpSpPr>
      <p:grpSpPr>
        <a:xfrm>
          <a:off x="0" y="0"/>
          <a:ext cx="0" cy="0"/>
          <a:chOff x="0" y="0"/>
          <a:chExt cx="0" cy="0"/>
        </a:xfrm>
      </p:grpSpPr>
      <p:sp>
        <p:nvSpPr>
          <p:cNvPr id="1081" name="Google Shape;1081;p6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82" name="Google Shape;1082;p6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6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091" name="Google Shape;1091;p6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p6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27" name="Google Shape;1127;p6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p6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63" name="Google Shape;1163;p6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78" name="Google Shape;278;p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p7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71" name="Google Shape;1171;p7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p7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179" name="Google Shape;1179;p7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3" name="Shape 1213"/>
        <p:cNvGrpSpPr/>
        <p:nvPr/>
      </p:nvGrpSpPr>
      <p:grpSpPr>
        <a:xfrm>
          <a:off x="0" y="0"/>
          <a:ext cx="0" cy="0"/>
          <a:chOff x="0" y="0"/>
          <a:chExt cx="0" cy="0"/>
        </a:xfrm>
      </p:grpSpPr>
      <p:sp>
        <p:nvSpPr>
          <p:cNvPr id="1214" name="Google Shape;1214;p7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15" name="Google Shape;1215;p7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p7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51" name="Google Shape;1251;p7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p7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59" name="Google Shape;1259;p7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p7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71" name="Google Shape;1271;p7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1" name="Shape 1281"/>
        <p:cNvGrpSpPr/>
        <p:nvPr/>
      </p:nvGrpSpPr>
      <p:grpSpPr>
        <a:xfrm>
          <a:off x="0" y="0"/>
          <a:ext cx="0" cy="0"/>
          <a:chOff x="0" y="0"/>
          <a:chExt cx="0" cy="0"/>
        </a:xfrm>
      </p:grpSpPr>
      <p:sp>
        <p:nvSpPr>
          <p:cNvPr id="1282" name="Google Shape;1282;p7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83" name="Google Shape;1283;p7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0" name="Shape 1290"/>
        <p:cNvGrpSpPr/>
        <p:nvPr/>
      </p:nvGrpSpPr>
      <p:grpSpPr>
        <a:xfrm>
          <a:off x="0" y="0"/>
          <a:ext cx="0" cy="0"/>
          <a:chOff x="0" y="0"/>
          <a:chExt cx="0" cy="0"/>
        </a:xfrm>
      </p:grpSpPr>
      <p:sp>
        <p:nvSpPr>
          <p:cNvPr id="1291" name="Google Shape;1291;p7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292" name="Google Shape;1292;p7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8" name="Shape 1308"/>
        <p:cNvGrpSpPr/>
        <p:nvPr/>
      </p:nvGrpSpPr>
      <p:grpSpPr>
        <a:xfrm>
          <a:off x="0" y="0"/>
          <a:ext cx="0" cy="0"/>
          <a:chOff x="0" y="0"/>
          <a:chExt cx="0" cy="0"/>
        </a:xfrm>
      </p:grpSpPr>
      <p:sp>
        <p:nvSpPr>
          <p:cNvPr id="1309" name="Google Shape;1309;p7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10" name="Google Shape;1310;p7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7" name="Shape 1327"/>
        <p:cNvGrpSpPr/>
        <p:nvPr/>
      </p:nvGrpSpPr>
      <p:grpSpPr>
        <a:xfrm>
          <a:off x="0" y="0"/>
          <a:ext cx="0" cy="0"/>
          <a:chOff x="0" y="0"/>
          <a:chExt cx="0" cy="0"/>
        </a:xfrm>
      </p:grpSpPr>
      <p:sp>
        <p:nvSpPr>
          <p:cNvPr id="1328" name="Google Shape;1328;p7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29" name="Google Shape;1329;p7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84" name="Google Shape;284;p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8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36" name="Google Shape;1336;p8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p8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44" name="Google Shape;1344;p8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3" name="Shape 1363"/>
        <p:cNvGrpSpPr/>
        <p:nvPr/>
      </p:nvGrpSpPr>
      <p:grpSpPr>
        <a:xfrm>
          <a:off x="0" y="0"/>
          <a:ext cx="0" cy="0"/>
          <a:chOff x="0" y="0"/>
          <a:chExt cx="0" cy="0"/>
        </a:xfrm>
      </p:grpSpPr>
      <p:sp>
        <p:nvSpPr>
          <p:cNvPr id="1364" name="Google Shape;1364;p8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65" name="Google Shape;1365;p8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p8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86" name="Google Shape;1386;p8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5" name="Shape 1405"/>
        <p:cNvGrpSpPr/>
        <p:nvPr/>
      </p:nvGrpSpPr>
      <p:grpSpPr>
        <a:xfrm>
          <a:off x="0" y="0"/>
          <a:ext cx="0" cy="0"/>
          <a:chOff x="0" y="0"/>
          <a:chExt cx="0" cy="0"/>
        </a:xfrm>
      </p:grpSpPr>
      <p:sp>
        <p:nvSpPr>
          <p:cNvPr id="1406" name="Google Shape;1406;p8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07" name="Google Shape;1407;p8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6" name="Shape 1426"/>
        <p:cNvGrpSpPr/>
        <p:nvPr/>
      </p:nvGrpSpPr>
      <p:grpSpPr>
        <a:xfrm>
          <a:off x="0" y="0"/>
          <a:ext cx="0" cy="0"/>
          <a:chOff x="0" y="0"/>
          <a:chExt cx="0" cy="0"/>
        </a:xfrm>
      </p:grpSpPr>
      <p:sp>
        <p:nvSpPr>
          <p:cNvPr id="1427" name="Google Shape;1427;p8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28" name="Google Shape;1428;p8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7" name="Shape 1447"/>
        <p:cNvGrpSpPr/>
        <p:nvPr/>
      </p:nvGrpSpPr>
      <p:grpSpPr>
        <a:xfrm>
          <a:off x="0" y="0"/>
          <a:ext cx="0" cy="0"/>
          <a:chOff x="0" y="0"/>
          <a:chExt cx="0" cy="0"/>
        </a:xfrm>
      </p:grpSpPr>
      <p:sp>
        <p:nvSpPr>
          <p:cNvPr id="1448" name="Google Shape;1448;p8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49" name="Google Shape;1449;p8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8" name="Shape 1468"/>
        <p:cNvGrpSpPr/>
        <p:nvPr/>
      </p:nvGrpSpPr>
      <p:grpSpPr>
        <a:xfrm>
          <a:off x="0" y="0"/>
          <a:ext cx="0" cy="0"/>
          <a:chOff x="0" y="0"/>
          <a:chExt cx="0" cy="0"/>
        </a:xfrm>
      </p:grpSpPr>
      <p:sp>
        <p:nvSpPr>
          <p:cNvPr id="1469" name="Google Shape;1469;p8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70" name="Google Shape;1470;p8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4" name="Shape 1504"/>
        <p:cNvGrpSpPr/>
        <p:nvPr/>
      </p:nvGrpSpPr>
      <p:grpSpPr>
        <a:xfrm>
          <a:off x="0" y="0"/>
          <a:ext cx="0" cy="0"/>
          <a:chOff x="0" y="0"/>
          <a:chExt cx="0" cy="0"/>
        </a:xfrm>
      </p:grpSpPr>
      <p:sp>
        <p:nvSpPr>
          <p:cNvPr id="1505" name="Google Shape;1505;p8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06" name="Google Shape;1506;p8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0" name="Shape 1540"/>
        <p:cNvGrpSpPr/>
        <p:nvPr/>
      </p:nvGrpSpPr>
      <p:grpSpPr>
        <a:xfrm>
          <a:off x="0" y="0"/>
          <a:ext cx="0" cy="0"/>
          <a:chOff x="0" y="0"/>
          <a:chExt cx="0" cy="0"/>
        </a:xfrm>
      </p:grpSpPr>
      <p:sp>
        <p:nvSpPr>
          <p:cNvPr id="1541" name="Google Shape;1541;p8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42" name="Google Shape;1542;p8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90" name="Google Shape;290;p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8" name="Shape 1558"/>
        <p:cNvGrpSpPr/>
        <p:nvPr/>
      </p:nvGrpSpPr>
      <p:grpSpPr>
        <a:xfrm>
          <a:off x="0" y="0"/>
          <a:ext cx="0" cy="0"/>
          <a:chOff x="0" y="0"/>
          <a:chExt cx="0" cy="0"/>
        </a:xfrm>
      </p:grpSpPr>
      <p:sp>
        <p:nvSpPr>
          <p:cNvPr id="1559" name="Google Shape;1559;p9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60" name="Google Shape;1560;p90: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6" name="Shape 1576"/>
        <p:cNvGrpSpPr/>
        <p:nvPr/>
      </p:nvGrpSpPr>
      <p:grpSpPr>
        <a:xfrm>
          <a:off x="0" y="0"/>
          <a:ext cx="0" cy="0"/>
          <a:chOff x="0" y="0"/>
          <a:chExt cx="0" cy="0"/>
        </a:xfrm>
      </p:grpSpPr>
      <p:sp>
        <p:nvSpPr>
          <p:cNvPr id="1577" name="Google Shape;1577;p9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78" name="Google Shape;1578;p91: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0" name="Shape 1600"/>
        <p:cNvGrpSpPr/>
        <p:nvPr/>
      </p:nvGrpSpPr>
      <p:grpSpPr>
        <a:xfrm>
          <a:off x="0" y="0"/>
          <a:ext cx="0" cy="0"/>
          <a:chOff x="0" y="0"/>
          <a:chExt cx="0" cy="0"/>
        </a:xfrm>
      </p:grpSpPr>
      <p:sp>
        <p:nvSpPr>
          <p:cNvPr id="1601" name="Google Shape;1601;p9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02" name="Google Shape;1602;p92: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4" name="Shape 1624"/>
        <p:cNvGrpSpPr/>
        <p:nvPr/>
      </p:nvGrpSpPr>
      <p:grpSpPr>
        <a:xfrm>
          <a:off x="0" y="0"/>
          <a:ext cx="0" cy="0"/>
          <a:chOff x="0" y="0"/>
          <a:chExt cx="0" cy="0"/>
        </a:xfrm>
      </p:grpSpPr>
      <p:sp>
        <p:nvSpPr>
          <p:cNvPr id="1625" name="Google Shape;1625;p9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26" name="Google Shape;1626;p93: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0" name="Shape 1660"/>
        <p:cNvGrpSpPr/>
        <p:nvPr/>
      </p:nvGrpSpPr>
      <p:grpSpPr>
        <a:xfrm>
          <a:off x="0" y="0"/>
          <a:ext cx="0" cy="0"/>
          <a:chOff x="0" y="0"/>
          <a:chExt cx="0" cy="0"/>
        </a:xfrm>
      </p:grpSpPr>
      <p:sp>
        <p:nvSpPr>
          <p:cNvPr id="1661" name="Google Shape;1661;p9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62" name="Google Shape;1662;p94: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6" name="Shape 1696"/>
        <p:cNvGrpSpPr/>
        <p:nvPr/>
      </p:nvGrpSpPr>
      <p:grpSpPr>
        <a:xfrm>
          <a:off x="0" y="0"/>
          <a:ext cx="0" cy="0"/>
          <a:chOff x="0" y="0"/>
          <a:chExt cx="0" cy="0"/>
        </a:xfrm>
      </p:grpSpPr>
      <p:sp>
        <p:nvSpPr>
          <p:cNvPr id="1697" name="Google Shape;1697;p9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98" name="Google Shape;1698;p95: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8" name="Shape 1708"/>
        <p:cNvGrpSpPr/>
        <p:nvPr/>
      </p:nvGrpSpPr>
      <p:grpSpPr>
        <a:xfrm>
          <a:off x="0" y="0"/>
          <a:ext cx="0" cy="0"/>
          <a:chOff x="0" y="0"/>
          <a:chExt cx="0" cy="0"/>
        </a:xfrm>
      </p:grpSpPr>
      <p:sp>
        <p:nvSpPr>
          <p:cNvPr id="1709" name="Google Shape;1709;p9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710" name="Google Shape;1710;p96: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0" name="Shape 1720"/>
        <p:cNvGrpSpPr/>
        <p:nvPr/>
      </p:nvGrpSpPr>
      <p:grpSpPr>
        <a:xfrm>
          <a:off x="0" y="0"/>
          <a:ext cx="0" cy="0"/>
          <a:chOff x="0" y="0"/>
          <a:chExt cx="0" cy="0"/>
        </a:xfrm>
      </p:grpSpPr>
      <p:sp>
        <p:nvSpPr>
          <p:cNvPr id="1721" name="Google Shape;1721;p9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722" name="Google Shape;1722;p97: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2" name="Shape 1762"/>
        <p:cNvGrpSpPr/>
        <p:nvPr/>
      </p:nvGrpSpPr>
      <p:grpSpPr>
        <a:xfrm>
          <a:off x="0" y="0"/>
          <a:ext cx="0" cy="0"/>
          <a:chOff x="0" y="0"/>
          <a:chExt cx="0" cy="0"/>
        </a:xfrm>
      </p:grpSpPr>
      <p:sp>
        <p:nvSpPr>
          <p:cNvPr id="1763" name="Google Shape;1763;p9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764" name="Google Shape;1764;p98: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4" name="Shape 1804"/>
        <p:cNvGrpSpPr/>
        <p:nvPr/>
      </p:nvGrpSpPr>
      <p:grpSpPr>
        <a:xfrm>
          <a:off x="0" y="0"/>
          <a:ext cx="0" cy="0"/>
          <a:chOff x="0" y="0"/>
          <a:chExt cx="0" cy="0"/>
        </a:xfrm>
      </p:grpSpPr>
      <p:sp>
        <p:nvSpPr>
          <p:cNvPr id="1805" name="Google Shape;1805;p9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06" name="Google Shape;1806;p99:notes"/>
          <p:cNvSpPr/>
          <p:nvPr>
            <p:ph idx="2" type="sldImg"/>
          </p:nvPr>
        </p:nvSpPr>
        <p:spPr>
          <a:xfrm>
            <a:off x="216000" y="812520"/>
            <a:ext cx="7127280" cy="400896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2"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2" name="Shape 42"/>
        <p:cNvGrpSpPr/>
        <p:nvPr/>
      </p:nvGrpSpPr>
      <p:grpSpPr>
        <a:xfrm>
          <a:off x="0" y="0"/>
          <a:ext cx="0" cy="0"/>
          <a:chOff x="0" y="0"/>
          <a:chExt cx="0" cy="0"/>
        </a:xfrm>
      </p:grpSpPr>
      <p:sp>
        <p:nvSpPr>
          <p:cNvPr id="43" name="Google Shape;43;p157"/>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7"/>
          <p:cNvSpPr txBox="1"/>
          <p:nvPr>
            <p:ph idx="1" type="body"/>
          </p:nvPr>
        </p:nvSpPr>
        <p:spPr>
          <a:xfrm>
            <a:off x="457200" y="120348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5" name="Google Shape;45;p157"/>
          <p:cNvSpPr txBox="1"/>
          <p:nvPr>
            <p:ph idx="2" type="body"/>
          </p:nvPr>
        </p:nvSpPr>
        <p:spPr>
          <a:xfrm>
            <a:off x="457200" y="276192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6" name="Shape 46"/>
        <p:cNvGrpSpPr/>
        <p:nvPr/>
      </p:nvGrpSpPr>
      <p:grpSpPr>
        <a:xfrm>
          <a:off x="0" y="0"/>
          <a:ext cx="0" cy="0"/>
          <a:chOff x="0" y="0"/>
          <a:chExt cx="0" cy="0"/>
        </a:xfrm>
      </p:grpSpPr>
      <p:sp>
        <p:nvSpPr>
          <p:cNvPr id="47" name="Google Shape;47;p158"/>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58"/>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9" name="Google Shape;49;p158"/>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0" name="Google Shape;50;p158"/>
          <p:cNvSpPr txBox="1"/>
          <p:nvPr>
            <p:ph idx="3" type="body"/>
          </p:nvPr>
        </p:nvSpPr>
        <p:spPr>
          <a:xfrm>
            <a:off x="45720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1" name="Google Shape;51;p158"/>
          <p:cNvSpPr txBox="1"/>
          <p:nvPr>
            <p:ph idx="4" type="body"/>
          </p:nvPr>
        </p:nvSpPr>
        <p:spPr>
          <a:xfrm>
            <a:off x="467424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2" name="Shape 52"/>
        <p:cNvGrpSpPr/>
        <p:nvPr/>
      </p:nvGrpSpPr>
      <p:grpSpPr>
        <a:xfrm>
          <a:off x="0" y="0"/>
          <a:ext cx="0" cy="0"/>
          <a:chOff x="0" y="0"/>
          <a:chExt cx="0" cy="0"/>
        </a:xfrm>
      </p:grpSpPr>
      <p:sp>
        <p:nvSpPr>
          <p:cNvPr id="53" name="Google Shape;53;p159"/>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159"/>
          <p:cNvSpPr txBox="1"/>
          <p:nvPr>
            <p:ph idx="1" type="body"/>
          </p:nvPr>
        </p:nvSpPr>
        <p:spPr>
          <a:xfrm>
            <a:off x="45720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5" name="Google Shape;55;p159"/>
          <p:cNvSpPr txBox="1"/>
          <p:nvPr>
            <p:ph idx="2" type="body"/>
          </p:nvPr>
        </p:nvSpPr>
        <p:spPr>
          <a:xfrm>
            <a:off x="323964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6" name="Google Shape;56;p159"/>
          <p:cNvSpPr txBox="1"/>
          <p:nvPr>
            <p:ph idx="3" type="body"/>
          </p:nvPr>
        </p:nvSpPr>
        <p:spPr>
          <a:xfrm>
            <a:off x="602208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7" name="Google Shape;57;p159"/>
          <p:cNvSpPr txBox="1"/>
          <p:nvPr>
            <p:ph idx="4" type="body"/>
          </p:nvPr>
        </p:nvSpPr>
        <p:spPr>
          <a:xfrm>
            <a:off x="45720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8" name="Google Shape;58;p159"/>
          <p:cNvSpPr txBox="1"/>
          <p:nvPr>
            <p:ph idx="5" type="body"/>
          </p:nvPr>
        </p:nvSpPr>
        <p:spPr>
          <a:xfrm>
            <a:off x="323964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9" name="Google Shape;59;p159"/>
          <p:cNvSpPr txBox="1"/>
          <p:nvPr>
            <p:ph idx="6" type="body"/>
          </p:nvPr>
        </p:nvSpPr>
        <p:spPr>
          <a:xfrm>
            <a:off x="602208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4" name="Shape 64"/>
        <p:cNvGrpSpPr/>
        <p:nvPr/>
      </p:nvGrpSpPr>
      <p:grpSpPr>
        <a:xfrm>
          <a:off x="0" y="0"/>
          <a:ext cx="0" cy="0"/>
          <a:chOff x="0" y="0"/>
          <a:chExt cx="0" cy="0"/>
        </a:xfrm>
      </p:grpSpPr>
      <p:sp>
        <p:nvSpPr>
          <p:cNvPr id="65" name="Google Shape;65;p148"/>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48"/>
          <p:cNvSpPr txBox="1"/>
          <p:nvPr>
            <p:ph idx="1" type="body"/>
          </p:nvPr>
        </p:nvSpPr>
        <p:spPr>
          <a:xfrm>
            <a:off x="457200" y="1203480"/>
            <a:ext cx="822924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7" name="Google Shape;67;p14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8" name="Shape 68"/>
        <p:cNvGrpSpPr/>
        <p:nvPr/>
      </p:nvGrpSpPr>
      <p:grpSpPr>
        <a:xfrm>
          <a:off x="0" y="0"/>
          <a:ext cx="0" cy="0"/>
          <a:chOff x="0" y="0"/>
          <a:chExt cx="0" cy="0"/>
        </a:xfrm>
      </p:grpSpPr>
      <p:sp>
        <p:nvSpPr>
          <p:cNvPr id="69" name="Google Shape;69;p16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70" name="Shape 70"/>
        <p:cNvGrpSpPr/>
        <p:nvPr/>
      </p:nvGrpSpPr>
      <p:grpSpPr>
        <a:xfrm>
          <a:off x="0" y="0"/>
          <a:ext cx="0" cy="0"/>
          <a:chOff x="0" y="0"/>
          <a:chExt cx="0" cy="0"/>
        </a:xfrm>
      </p:grpSpPr>
      <p:sp>
        <p:nvSpPr>
          <p:cNvPr id="71" name="Google Shape;71;p161"/>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61"/>
          <p:cNvSpPr txBox="1"/>
          <p:nvPr>
            <p:ph idx="1" type="subTitle"/>
          </p:nvPr>
        </p:nvSpPr>
        <p:spPr>
          <a:xfrm>
            <a:off x="457200" y="1203480"/>
            <a:ext cx="8229240" cy="29829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6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4" name="Shape 74"/>
        <p:cNvGrpSpPr/>
        <p:nvPr/>
      </p:nvGrpSpPr>
      <p:grpSpPr>
        <a:xfrm>
          <a:off x="0" y="0"/>
          <a:ext cx="0" cy="0"/>
          <a:chOff x="0" y="0"/>
          <a:chExt cx="0" cy="0"/>
        </a:xfrm>
      </p:grpSpPr>
      <p:sp>
        <p:nvSpPr>
          <p:cNvPr id="75" name="Google Shape;75;p162"/>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62"/>
          <p:cNvSpPr txBox="1"/>
          <p:nvPr>
            <p:ph idx="1" type="body"/>
          </p:nvPr>
        </p:nvSpPr>
        <p:spPr>
          <a:xfrm>
            <a:off x="45720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7" name="Google Shape;77;p162"/>
          <p:cNvSpPr txBox="1"/>
          <p:nvPr>
            <p:ph idx="2" type="body"/>
          </p:nvPr>
        </p:nvSpPr>
        <p:spPr>
          <a:xfrm>
            <a:off x="467424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8" name="Google Shape;78;p16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9" name="Shape 79"/>
        <p:cNvGrpSpPr/>
        <p:nvPr/>
      </p:nvGrpSpPr>
      <p:grpSpPr>
        <a:xfrm>
          <a:off x="0" y="0"/>
          <a:ext cx="0" cy="0"/>
          <a:chOff x="0" y="0"/>
          <a:chExt cx="0" cy="0"/>
        </a:xfrm>
      </p:grpSpPr>
      <p:sp>
        <p:nvSpPr>
          <p:cNvPr id="80" name="Google Shape;80;p163"/>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6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82" name="Shape 82"/>
        <p:cNvGrpSpPr/>
        <p:nvPr/>
      </p:nvGrpSpPr>
      <p:grpSpPr>
        <a:xfrm>
          <a:off x="0" y="0"/>
          <a:ext cx="0" cy="0"/>
          <a:chOff x="0" y="0"/>
          <a:chExt cx="0" cy="0"/>
        </a:xfrm>
      </p:grpSpPr>
      <p:sp>
        <p:nvSpPr>
          <p:cNvPr id="83" name="Google Shape;83;p164"/>
          <p:cNvSpPr txBox="1"/>
          <p:nvPr>
            <p:ph idx="1" type="subTitle"/>
          </p:nvPr>
        </p:nvSpPr>
        <p:spPr>
          <a:xfrm>
            <a:off x="311760" y="744480"/>
            <a:ext cx="8519760" cy="9513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6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5" name="Shape 85"/>
        <p:cNvGrpSpPr/>
        <p:nvPr/>
      </p:nvGrpSpPr>
      <p:grpSpPr>
        <a:xfrm>
          <a:off x="0" y="0"/>
          <a:ext cx="0" cy="0"/>
          <a:chOff x="0" y="0"/>
          <a:chExt cx="0" cy="0"/>
        </a:xfrm>
      </p:grpSpPr>
      <p:sp>
        <p:nvSpPr>
          <p:cNvPr id="86" name="Google Shape;86;p165"/>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65"/>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8" name="Google Shape;88;p165"/>
          <p:cNvSpPr txBox="1"/>
          <p:nvPr>
            <p:ph idx="2" type="body"/>
          </p:nvPr>
        </p:nvSpPr>
        <p:spPr>
          <a:xfrm>
            <a:off x="467424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9" name="Google Shape;89;p165"/>
          <p:cNvSpPr txBox="1"/>
          <p:nvPr>
            <p:ph idx="3" type="body"/>
          </p:nvPr>
        </p:nvSpPr>
        <p:spPr>
          <a:xfrm>
            <a:off x="45720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90" name="Google Shape;90;p16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3" name="Shape 13"/>
        <p:cNvGrpSpPr/>
        <p:nvPr/>
      </p:nvGrpSpPr>
      <p:grpSpPr>
        <a:xfrm>
          <a:off x="0" y="0"/>
          <a:ext cx="0" cy="0"/>
          <a:chOff x="0" y="0"/>
          <a:chExt cx="0" cy="0"/>
        </a:xfrm>
      </p:grpSpPr>
      <p:sp>
        <p:nvSpPr>
          <p:cNvPr id="14" name="Google Shape;14;p149"/>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49"/>
          <p:cNvSpPr txBox="1"/>
          <p:nvPr>
            <p:ph idx="1" type="subTitle"/>
          </p:nvPr>
        </p:nvSpPr>
        <p:spPr>
          <a:xfrm>
            <a:off x="457200" y="1203480"/>
            <a:ext cx="8229240" cy="29829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91" name="Shape 91"/>
        <p:cNvGrpSpPr/>
        <p:nvPr/>
      </p:nvGrpSpPr>
      <p:grpSpPr>
        <a:xfrm>
          <a:off x="0" y="0"/>
          <a:ext cx="0" cy="0"/>
          <a:chOff x="0" y="0"/>
          <a:chExt cx="0" cy="0"/>
        </a:xfrm>
      </p:grpSpPr>
      <p:sp>
        <p:nvSpPr>
          <p:cNvPr id="92" name="Google Shape;92;p166"/>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66"/>
          <p:cNvSpPr txBox="1"/>
          <p:nvPr>
            <p:ph idx="1" type="body"/>
          </p:nvPr>
        </p:nvSpPr>
        <p:spPr>
          <a:xfrm>
            <a:off x="45720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94" name="Google Shape;94;p166"/>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95" name="Google Shape;95;p166"/>
          <p:cNvSpPr txBox="1"/>
          <p:nvPr>
            <p:ph idx="3" type="body"/>
          </p:nvPr>
        </p:nvSpPr>
        <p:spPr>
          <a:xfrm>
            <a:off x="467424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96" name="Google Shape;96;p16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7" name="Shape 97"/>
        <p:cNvGrpSpPr/>
        <p:nvPr/>
      </p:nvGrpSpPr>
      <p:grpSpPr>
        <a:xfrm>
          <a:off x="0" y="0"/>
          <a:ext cx="0" cy="0"/>
          <a:chOff x="0" y="0"/>
          <a:chExt cx="0" cy="0"/>
        </a:xfrm>
      </p:grpSpPr>
      <p:sp>
        <p:nvSpPr>
          <p:cNvPr id="98" name="Google Shape;98;p167"/>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67"/>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0" name="Google Shape;100;p167"/>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1" name="Google Shape;101;p167"/>
          <p:cNvSpPr txBox="1"/>
          <p:nvPr>
            <p:ph idx="3" type="body"/>
          </p:nvPr>
        </p:nvSpPr>
        <p:spPr>
          <a:xfrm>
            <a:off x="457200" y="276192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2" name="Google Shape;102;p16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03" name="Shape 103"/>
        <p:cNvGrpSpPr/>
        <p:nvPr/>
      </p:nvGrpSpPr>
      <p:grpSpPr>
        <a:xfrm>
          <a:off x="0" y="0"/>
          <a:ext cx="0" cy="0"/>
          <a:chOff x="0" y="0"/>
          <a:chExt cx="0" cy="0"/>
        </a:xfrm>
      </p:grpSpPr>
      <p:sp>
        <p:nvSpPr>
          <p:cNvPr id="104" name="Google Shape;104;p168"/>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168"/>
          <p:cNvSpPr txBox="1"/>
          <p:nvPr>
            <p:ph idx="1" type="body"/>
          </p:nvPr>
        </p:nvSpPr>
        <p:spPr>
          <a:xfrm>
            <a:off x="457200" y="120348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6" name="Google Shape;106;p168"/>
          <p:cNvSpPr txBox="1"/>
          <p:nvPr>
            <p:ph idx="2" type="body"/>
          </p:nvPr>
        </p:nvSpPr>
        <p:spPr>
          <a:xfrm>
            <a:off x="457200" y="276192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7" name="Google Shape;107;p16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08" name="Shape 108"/>
        <p:cNvGrpSpPr/>
        <p:nvPr/>
      </p:nvGrpSpPr>
      <p:grpSpPr>
        <a:xfrm>
          <a:off x="0" y="0"/>
          <a:ext cx="0" cy="0"/>
          <a:chOff x="0" y="0"/>
          <a:chExt cx="0" cy="0"/>
        </a:xfrm>
      </p:grpSpPr>
      <p:sp>
        <p:nvSpPr>
          <p:cNvPr id="109" name="Google Shape;109;p169"/>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169"/>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1" name="Google Shape;111;p169"/>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2" name="Google Shape;112;p169"/>
          <p:cNvSpPr txBox="1"/>
          <p:nvPr>
            <p:ph idx="3" type="body"/>
          </p:nvPr>
        </p:nvSpPr>
        <p:spPr>
          <a:xfrm>
            <a:off x="45720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3" name="Google Shape;113;p169"/>
          <p:cNvSpPr txBox="1"/>
          <p:nvPr>
            <p:ph idx="4" type="body"/>
          </p:nvPr>
        </p:nvSpPr>
        <p:spPr>
          <a:xfrm>
            <a:off x="467424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4" name="Google Shape;114;p16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15" name="Shape 115"/>
        <p:cNvGrpSpPr/>
        <p:nvPr/>
      </p:nvGrpSpPr>
      <p:grpSpPr>
        <a:xfrm>
          <a:off x="0" y="0"/>
          <a:ext cx="0" cy="0"/>
          <a:chOff x="0" y="0"/>
          <a:chExt cx="0" cy="0"/>
        </a:xfrm>
      </p:grpSpPr>
      <p:sp>
        <p:nvSpPr>
          <p:cNvPr id="116" name="Google Shape;116;p170"/>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170"/>
          <p:cNvSpPr txBox="1"/>
          <p:nvPr>
            <p:ph idx="1" type="body"/>
          </p:nvPr>
        </p:nvSpPr>
        <p:spPr>
          <a:xfrm>
            <a:off x="45720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8" name="Google Shape;118;p170"/>
          <p:cNvSpPr txBox="1"/>
          <p:nvPr>
            <p:ph idx="2" type="body"/>
          </p:nvPr>
        </p:nvSpPr>
        <p:spPr>
          <a:xfrm>
            <a:off x="323964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9" name="Google Shape;119;p170"/>
          <p:cNvSpPr txBox="1"/>
          <p:nvPr>
            <p:ph idx="3" type="body"/>
          </p:nvPr>
        </p:nvSpPr>
        <p:spPr>
          <a:xfrm>
            <a:off x="6022080" y="120348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0" name="Google Shape;120;p170"/>
          <p:cNvSpPr txBox="1"/>
          <p:nvPr>
            <p:ph idx="4" type="body"/>
          </p:nvPr>
        </p:nvSpPr>
        <p:spPr>
          <a:xfrm>
            <a:off x="45720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1" name="Google Shape;121;p170"/>
          <p:cNvSpPr txBox="1"/>
          <p:nvPr>
            <p:ph idx="5" type="body"/>
          </p:nvPr>
        </p:nvSpPr>
        <p:spPr>
          <a:xfrm>
            <a:off x="323964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2" name="Google Shape;122;p170"/>
          <p:cNvSpPr txBox="1"/>
          <p:nvPr>
            <p:ph idx="6" type="body"/>
          </p:nvPr>
        </p:nvSpPr>
        <p:spPr>
          <a:xfrm>
            <a:off x="6022080" y="2761920"/>
            <a:ext cx="26496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3" name="Google Shape;123;p17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1pPr>
            <a:lvl2pPr indent="0" lvl="1"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2pPr>
            <a:lvl3pPr indent="0" lvl="2"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3pPr>
            <a:lvl4pPr indent="0" lvl="3"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4pPr>
            <a:lvl5pPr indent="0" lvl="4"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5pPr>
            <a:lvl6pPr indent="0" lvl="5"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6pPr>
            <a:lvl7pPr indent="0" lvl="6"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7pPr>
            <a:lvl8pPr indent="0" lvl="7"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8pPr>
            <a:lvl9pPr indent="0" lvl="8" marL="0" algn="r">
              <a:lnSpc>
                <a:spcPct val="100000"/>
              </a:lnSpc>
              <a:spcBef>
                <a:spcPts val="0"/>
              </a:spcBef>
              <a:buClr>
                <a:schemeClr val="dk2"/>
              </a:buClr>
              <a:buSzPts val="1000"/>
              <a:buFont typeface="Palanquin"/>
              <a:buNone/>
              <a:defRPr b="0" sz="1000"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4" name="Shape 124"/>
        <p:cNvGrpSpPr/>
        <p:nvPr/>
      </p:nvGrpSpPr>
      <p:grpSpPr>
        <a:xfrm>
          <a:off x="0" y="0"/>
          <a:ext cx="0" cy="0"/>
          <a:chOff x="0" y="0"/>
          <a:chExt cx="0" cy="0"/>
        </a:xfrm>
      </p:grpSpPr>
      <p:sp>
        <p:nvSpPr>
          <p:cNvPr id="125" name="Google Shape;125;g3878669f835_0_11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6" name="Google Shape;126;g3878669f835_0_11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7" name="Google Shape;127;g3878669f835_0_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6" name="Shape 16"/>
        <p:cNvGrpSpPr/>
        <p:nvPr/>
      </p:nvGrpSpPr>
      <p:grpSpPr>
        <a:xfrm>
          <a:off x="0" y="0"/>
          <a:ext cx="0" cy="0"/>
          <a:chOff x="0" y="0"/>
          <a:chExt cx="0" cy="0"/>
        </a:xfrm>
      </p:grpSpPr>
      <p:sp>
        <p:nvSpPr>
          <p:cNvPr id="17" name="Google Shape;17;p150"/>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50"/>
          <p:cNvSpPr txBox="1"/>
          <p:nvPr>
            <p:ph idx="1" type="body"/>
          </p:nvPr>
        </p:nvSpPr>
        <p:spPr>
          <a:xfrm>
            <a:off x="457200" y="1203480"/>
            <a:ext cx="822924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9" name="Shape 19"/>
        <p:cNvGrpSpPr/>
        <p:nvPr/>
      </p:nvGrpSpPr>
      <p:grpSpPr>
        <a:xfrm>
          <a:off x="0" y="0"/>
          <a:ext cx="0" cy="0"/>
          <a:chOff x="0" y="0"/>
          <a:chExt cx="0" cy="0"/>
        </a:xfrm>
      </p:grpSpPr>
      <p:sp>
        <p:nvSpPr>
          <p:cNvPr id="20" name="Google Shape;20;p151"/>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51"/>
          <p:cNvSpPr txBox="1"/>
          <p:nvPr>
            <p:ph idx="1" type="body"/>
          </p:nvPr>
        </p:nvSpPr>
        <p:spPr>
          <a:xfrm>
            <a:off x="45720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2" name="Google Shape;22;p151"/>
          <p:cNvSpPr txBox="1"/>
          <p:nvPr>
            <p:ph idx="2" type="body"/>
          </p:nvPr>
        </p:nvSpPr>
        <p:spPr>
          <a:xfrm>
            <a:off x="467424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152"/>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5" name="Shape 25"/>
        <p:cNvGrpSpPr/>
        <p:nvPr/>
      </p:nvGrpSpPr>
      <p:grpSpPr>
        <a:xfrm>
          <a:off x="0" y="0"/>
          <a:ext cx="0" cy="0"/>
          <a:chOff x="0" y="0"/>
          <a:chExt cx="0" cy="0"/>
        </a:xfrm>
      </p:grpSpPr>
      <p:sp>
        <p:nvSpPr>
          <p:cNvPr id="26" name="Google Shape;26;p153"/>
          <p:cNvSpPr txBox="1"/>
          <p:nvPr>
            <p:ph idx="1" type="subTitle"/>
          </p:nvPr>
        </p:nvSpPr>
        <p:spPr>
          <a:xfrm>
            <a:off x="311760" y="744480"/>
            <a:ext cx="8519760" cy="9513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7" name="Shape 27"/>
        <p:cNvGrpSpPr/>
        <p:nvPr/>
      </p:nvGrpSpPr>
      <p:grpSpPr>
        <a:xfrm>
          <a:off x="0" y="0"/>
          <a:ext cx="0" cy="0"/>
          <a:chOff x="0" y="0"/>
          <a:chExt cx="0" cy="0"/>
        </a:xfrm>
      </p:grpSpPr>
      <p:sp>
        <p:nvSpPr>
          <p:cNvPr id="28" name="Google Shape;28;p154"/>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54"/>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0" name="Google Shape;30;p154"/>
          <p:cNvSpPr txBox="1"/>
          <p:nvPr>
            <p:ph idx="2" type="body"/>
          </p:nvPr>
        </p:nvSpPr>
        <p:spPr>
          <a:xfrm>
            <a:off x="467424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1" name="Google Shape;31;p154"/>
          <p:cNvSpPr txBox="1"/>
          <p:nvPr>
            <p:ph idx="3" type="body"/>
          </p:nvPr>
        </p:nvSpPr>
        <p:spPr>
          <a:xfrm>
            <a:off x="45720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2" name="Shape 32"/>
        <p:cNvGrpSpPr/>
        <p:nvPr/>
      </p:nvGrpSpPr>
      <p:grpSpPr>
        <a:xfrm>
          <a:off x="0" y="0"/>
          <a:ext cx="0" cy="0"/>
          <a:chOff x="0" y="0"/>
          <a:chExt cx="0" cy="0"/>
        </a:xfrm>
      </p:grpSpPr>
      <p:sp>
        <p:nvSpPr>
          <p:cNvPr id="33" name="Google Shape;33;p155"/>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5"/>
          <p:cNvSpPr txBox="1"/>
          <p:nvPr>
            <p:ph idx="1" type="body"/>
          </p:nvPr>
        </p:nvSpPr>
        <p:spPr>
          <a:xfrm>
            <a:off x="457200" y="1203480"/>
            <a:ext cx="4015800" cy="29829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5" name="Google Shape;35;p155"/>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6" name="Google Shape;36;p155"/>
          <p:cNvSpPr txBox="1"/>
          <p:nvPr>
            <p:ph idx="3" type="body"/>
          </p:nvPr>
        </p:nvSpPr>
        <p:spPr>
          <a:xfrm>
            <a:off x="4674240" y="276192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7" name="Shape 37"/>
        <p:cNvGrpSpPr/>
        <p:nvPr/>
      </p:nvGrpSpPr>
      <p:grpSpPr>
        <a:xfrm>
          <a:off x="0" y="0"/>
          <a:ext cx="0" cy="0"/>
          <a:chOff x="0" y="0"/>
          <a:chExt cx="0" cy="0"/>
        </a:xfrm>
      </p:grpSpPr>
      <p:sp>
        <p:nvSpPr>
          <p:cNvPr id="38" name="Google Shape;38;p156"/>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56"/>
          <p:cNvSpPr txBox="1"/>
          <p:nvPr>
            <p:ph idx="1" type="body"/>
          </p:nvPr>
        </p:nvSpPr>
        <p:spPr>
          <a:xfrm>
            <a:off x="45720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0" name="Google Shape;40;p156"/>
          <p:cNvSpPr txBox="1"/>
          <p:nvPr>
            <p:ph idx="2" type="body"/>
          </p:nvPr>
        </p:nvSpPr>
        <p:spPr>
          <a:xfrm>
            <a:off x="4674240" y="1203480"/>
            <a:ext cx="401580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1" name="Google Shape;41;p156"/>
          <p:cNvSpPr txBox="1"/>
          <p:nvPr>
            <p:ph idx="3" type="body"/>
          </p:nvPr>
        </p:nvSpPr>
        <p:spPr>
          <a:xfrm>
            <a:off x="457200" y="2761920"/>
            <a:ext cx="8229240" cy="14227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 name="Shape 9"/>
        <p:cNvGrpSpPr/>
        <p:nvPr/>
      </p:nvGrpSpPr>
      <p:grpSpPr>
        <a:xfrm>
          <a:off x="0" y="0"/>
          <a:ext cx="0" cy="0"/>
          <a:chOff x="0" y="0"/>
          <a:chExt cx="0" cy="0"/>
        </a:xfrm>
      </p:grpSpPr>
      <p:sp>
        <p:nvSpPr>
          <p:cNvPr id="10" name="Google Shape;10;p145"/>
          <p:cNvSpPr txBox="1"/>
          <p:nvPr>
            <p:ph type="title"/>
          </p:nvPr>
        </p:nvSpPr>
        <p:spPr>
          <a:xfrm>
            <a:off x="457200" y="205200"/>
            <a:ext cx="8229240" cy="8586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1" name="Google Shape;11;p145"/>
          <p:cNvSpPr txBox="1"/>
          <p:nvPr>
            <p:ph idx="1" type="body"/>
          </p:nvPr>
        </p:nvSpPr>
        <p:spPr>
          <a:xfrm>
            <a:off x="457200" y="1203480"/>
            <a:ext cx="822924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0" name="Shape 60"/>
        <p:cNvGrpSpPr/>
        <p:nvPr/>
      </p:nvGrpSpPr>
      <p:grpSpPr>
        <a:xfrm>
          <a:off x="0" y="0"/>
          <a:ext cx="0" cy="0"/>
          <a:chOff x="0" y="0"/>
          <a:chExt cx="0" cy="0"/>
        </a:xfrm>
      </p:grpSpPr>
      <p:sp>
        <p:nvSpPr>
          <p:cNvPr id="61" name="Google Shape;61;p147"/>
          <p:cNvSpPr txBox="1"/>
          <p:nvPr>
            <p:ph type="title"/>
          </p:nvPr>
        </p:nvSpPr>
        <p:spPr>
          <a:xfrm>
            <a:off x="311760" y="744480"/>
            <a:ext cx="8519760" cy="20520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2" name="Google Shape;62;p14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Autofit/>
          </a:bodyPr>
          <a:lstStyle>
            <a:lvl1pPr indent="0" lvl="0"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1pPr>
            <a:lvl2pPr indent="0" lvl="1"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2pPr>
            <a:lvl3pPr indent="0" lvl="2"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3pPr>
            <a:lvl4pPr indent="0" lvl="3"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4pPr>
            <a:lvl5pPr indent="0" lvl="4"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5pPr>
            <a:lvl6pPr indent="0" lvl="5"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6pPr>
            <a:lvl7pPr indent="0" lvl="6"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7pPr>
            <a:lvl8pPr indent="0" lvl="7"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8pPr>
            <a:lvl9pPr indent="0" lvl="8" marL="0" marR="0" rtl="0" algn="r">
              <a:lnSpc>
                <a:spcPct val="100000"/>
              </a:lnSpc>
              <a:spcBef>
                <a:spcPts val="0"/>
              </a:spcBef>
              <a:buClr>
                <a:schemeClr val="dk2"/>
              </a:buClr>
              <a:buSzPts val="1000"/>
              <a:buFont typeface="Palanquin"/>
              <a:buNone/>
              <a:defRPr b="0" i="0" sz="1000" u="none" cap="none" strike="noStrike">
                <a:solidFill>
                  <a:schemeClr val="dk2"/>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solidFill>
                <a:srgbClr val="000000"/>
              </a:solidFill>
              <a:latin typeface="Times New Roman"/>
              <a:ea typeface="Times New Roman"/>
              <a:cs typeface="Times New Roman"/>
              <a:sym typeface="Times New Roman"/>
            </a:endParaRPr>
          </a:p>
        </p:txBody>
      </p:sp>
      <p:sp>
        <p:nvSpPr>
          <p:cNvPr id="63" name="Google Shape;63;p147"/>
          <p:cNvSpPr txBox="1"/>
          <p:nvPr>
            <p:ph idx="1" type="body"/>
          </p:nvPr>
        </p:nvSpPr>
        <p:spPr>
          <a:xfrm>
            <a:off x="457200" y="1203480"/>
            <a:ext cx="822924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40" Type="http://schemas.openxmlformats.org/officeDocument/2006/relationships/image" Target="../media/image18.png"/><Relationship Id="rId42" Type="http://schemas.openxmlformats.org/officeDocument/2006/relationships/image" Target="../media/image36.png"/><Relationship Id="rId41" Type="http://schemas.openxmlformats.org/officeDocument/2006/relationships/image" Target="../media/image33.png"/><Relationship Id="rId44" Type="http://schemas.openxmlformats.org/officeDocument/2006/relationships/image" Target="../media/image42.png"/><Relationship Id="rId43" Type="http://schemas.openxmlformats.org/officeDocument/2006/relationships/image" Target="../media/image30.png"/><Relationship Id="rId46" Type="http://schemas.openxmlformats.org/officeDocument/2006/relationships/image" Target="../media/image34.png"/><Relationship Id="rId45" Type="http://schemas.openxmlformats.org/officeDocument/2006/relationships/image" Target="../media/image5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15.png"/><Relationship Id="rId9" Type="http://schemas.openxmlformats.org/officeDocument/2006/relationships/image" Target="../media/image19.png"/><Relationship Id="rId48" Type="http://schemas.openxmlformats.org/officeDocument/2006/relationships/image" Target="../media/image81.png"/><Relationship Id="rId47" Type="http://schemas.openxmlformats.org/officeDocument/2006/relationships/image" Target="../media/image51.png"/><Relationship Id="rId49" Type="http://schemas.openxmlformats.org/officeDocument/2006/relationships/image" Target="../media/image3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6.png"/><Relationship Id="rId8" Type="http://schemas.openxmlformats.org/officeDocument/2006/relationships/image" Target="../media/image27.png"/><Relationship Id="rId31" Type="http://schemas.openxmlformats.org/officeDocument/2006/relationships/image" Target="../media/image13.png"/><Relationship Id="rId30" Type="http://schemas.openxmlformats.org/officeDocument/2006/relationships/hyperlink" Target="https://www.pimmsmediation.fr/" TargetMode="External"/><Relationship Id="rId33" Type="http://schemas.openxmlformats.org/officeDocument/2006/relationships/image" Target="../media/image10.png"/><Relationship Id="rId32" Type="http://schemas.openxmlformats.org/officeDocument/2006/relationships/hyperlink" Target="https://lamednum.coop/notre-cooperative/" TargetMode="External"/><Relationship Id="rId35" Type="http://schemas.openxmlformats.org/officeDocument/2006/relationships/image" Target="../media/image43.png"/><Relationship Id="rId34" Type="http://schemas.openxmlformats.org/officeDocument/2006/relationships/image" Target="../media/image32.png"/><Relationship Id="rId37" Type="http://schemas.openxmlformats.org/officeDocument/2006/relationships/image" Target="../media/image29.png"/><Relationship Id="rId36" Type="http://schemas.openxmlformats.org/officeDocument/2006/relationships/image" Target="../media/image26.png"/><Relationship Id="rId39" Type="http://schemas.openxmlformats.org/officeDocument/2006/relationships/image" Target="../media/image25.png"/><Relationship Id="rId38" Type="http://schemas.openxmlformats.org/officeDocument/2006/relationships/image" Target="../media/image41.png"/><Relationship Id="rId62" Type="http://schemas.openxmlformats.org/officeDocument/2006/relationships/image" Target="../media/image58.png"/><Relationship Id="rId61" Type="http://schemas.openxmlformats.org/officeDocument/2006/relationships/image" Target="../media/image49.png"/><Relationship Id="rId20" Type="http://schemas.openxmlformats.org/officeDocument/2006/relationships/image" Target="../media/image21.png"/><Relationship Id="rId64" Type="http://schemas.openxmlformats.org/officeDocument/2006/relationships/image" Target="../media/image48.png"/><Relationship Id="rId63" Type="http://schemas.openxmlformats.org/officeDocument/2006/relationships/image" Target="../media/image53.png"/><Relationship Id="rId22" Type="http://schemas.openxmlformats.org/officeDocument/2006/relationships/image" Target="../media/image54.png"/><Relationship Id="rId66" Type="http://schemas.openxmlformats.org/officeDocument/2006/relationships/image" Target="../media/image56.png"/><Relationship Id="rId21" Type="http://schemas.openxmlformats.org/officeDocument/2006/relationships/image" Target="../media/image3.png"/><Relationship Id="rId65" Type="http://schemas.openxmlformats.org/officeDocument/2006/relationships/image" Target="../media/image47.png"/><Relationship Id="rId24" Type="http://schemas.openxmlformats.org/officeDocument/2006/relationships/image" Target="../media/image7.png"/><Relationship Id="rId23" Type="http://schemas.openxmlformats.org/officeDocument/2006/relationships/hyperlink" Target="https://creativecommons.org/licenses/by-sa/4.0/deed.fr" TargetMode="External"/><Relationship Id="rId60" Type="http://schemas.openxmlformats.org/officeDocument/2006/relationships/image" Target="../media/image46.png"/><Relationship Id="rId26" Type="http://schemas.openxmlformats.org/officeDocument/2006/relationships/hyperlink" Target="https://www.futur-compose.com/" TargetMode="External"/><Relationship Id="rId25" Type="http://schemas.openxmlformats.org/officeDocument/2006/relationships/hyperlink" Target="https://lamednum.coop/commun-formation-pro-in/" TargetMode="External"/><Relationship Id="rId28" Type="http://schemas.openxmlformats.org/officeDocument/2006/relationships/hyperlink" Target="https://www.famillesrurales.org/" TargetMode="External"/><Relationship Id="rId27" Type="http://schemas.openxmlformats.org/officeDocument/2006/relationships/image" Target="../media/image22.png"/><Relationship Id="rId29" Type="http://schemas.openxmlformats.org/officeDocument/2006/relationships/image" Target="../media/image14.png"/><Relationship Id="rId51" Type="http://schemas.openxmlformats.org/officeDocument/2006/relationships/image" Target="../media/image28.png"/><Relationship Id="rId50" Type="http://schemas.openxmlformats.org/officeDocument/2006/relationships/image" Target="../media/image31.png"/><Relationship Id="rId53" Type="http://schemas.openxmlformats.org/officeDocument/2006/relationships/image" Target="../media/image44.png"/><Relationship Id="rId52" Type="http://schemas.openxmlformats.org/officeDocument/2006/relationships/image" Target="../media/image40.png"/><Relationship Id="rId11" Type="http://schemas.openxmlformats.org/officeDocument/2006/relationships/image" Target="../media/image5.png"/><Relationship Id="rId55" Type="http://schemas.openxmlformats.org/officeDocument/2006/relationships/image" Target="../media/image63.png"/><Relationship Id="rId10" Type="http://schemas.openxmlformats.org/officeDocument/2006/relationships/image" Target="../media/image24.png"/><Relationship Id="rId54" Type="http://schemas.openxmlformats.org/officeDocument/2006/relationships/image" Target="../media/image39.png"/><Relationship Id="rId13" Type="http://schemas.openxmlformats.org/officeDocument/2006/relationships/image" Target="../media/image23.png"/><Relationship Id="rId57" Type="http://schemas.openxmlformats.org/officeDocument/2006/relationships/image" Target="../media/image45.png"/><Relationship Id="rId12" Type="http://schemas.openxmlformats.org/officeDocument/2006/relationships/image" Target="../media/image8.png"/><Relationship Id="rId56" Type="http://schemas.openxmlformats.org/officeDocument/2006/relationships/image" Target="../media/image38.png"/><Relationship Id="rId15" Type="http://schemas.openxmlformats.org/officeDocument/2006/relationships/image" Target="../media/image9.png"/><Relationship Id="rId59" Type="http://schemas.openxmlformats.org/officeDocument/2006/relationships/image" Target="../media/image37.png"/><Relationship Id="rId14" Type="http://schemas.openxmlformats.org/officeDocument/2006/relationships/image" Target="../media/image20.png"/><Relationship Id="rId58" Type="http://schemas.openxmlformats.org/officeDocument/2006/relationships/image" Target="../media/image55.png"/><Relationship Id="rId17" Type="http://schemas.openxmlformats.org/officeDocument/2006/relationships/image" Target="../media/image1.png"/><Relationship Id="rId16" Type="http://schemas.openxmlformats.org/officeDocument/2006/relationships/image" Target="../media/image2.png"/><Relationship Id="rId19" Type="http://schemas.openxmlformats.org/officeDocument/2006/relationships/image" Target="../media/image12.png"/><Relationship Id="rId18"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1.xml"/><Relationship Id="rId3" Type="http://schemas.openxmlformats.org/officeDocument/2006/relationships/comments" Target="../comments/comment2.xml"/><Relationship Id="rId4" Type="http://schemas.openxmlformats.org/officeDocument/2006/relationships/hyperlink" Target="https://www.figma.com/proto/nLpomUha2sNgBYk1ysMP0C/Tutoriel-Aidants-Connect?node-id=2608-155&amp;starting-point-node-id=2608%3A155" TargetMode="External"/><Relationship Id="rId5" Type="http://schemas.openxmlformats.org/officeDocument/2006/relationships/hyperlink" Target="https://drive.google.com/file/d/1m2a7fNjA9n4N0u9OnQaUslJ0Cm6_frj-/view?usp=drive_link" TargetMode="External"/><Relationship Id="rId6" Type="http://schemas.openxmlformats.org/officeDocument/2006/relationships/hyperlink" Target="https://labo.societenumerique.gouv.fr/documents/36/Synth%C3%A8se_rapport_SocNum_la_societe_numerique_fran%C3%A7aise_2022.pdf" TargetMode="External"/><Relationship Id="rId7" Type="http://schemas.openxmlformats.org/officeDocument/2006/relationships/hyperlink" Target="https://www.insee.fr/fr/statistiques/7633654" TargetMode="External"/><Relationship Id="rId8" Type="http://schemas.openxmlformats.org/officeDocument/2006/relationships/hyperlink" Target="https://labo.societenumerique.gouv.fr/fr/articles/d%C3%A9mat%C3%A9rialisation-des-services-publics-o%C3%B9-en-est-on-constats-et-recommandations-de-la-d%C3%A9fenseure-des-droits-rapport/"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3.xml"/><Relationship Id="rId3" Type="http://schemas.openxmlformats.org/officeDocument/2006/relationships/hyperlink" Target="https://www.figma.com/proto/nLpomUha2sNgBYk1ysMP0C/Tutoriel-Aidants-Connect?node-id=2608-155&amp;starting-point-node-id=2608%3A155" TargetMode="External"/><Relationship Id="rId4" Type="http://schemas.openxmlformats.org/officeDocument/2006/relationships/hyperlink" Target="https://aidantsconnect.beta.gouv.fr" TargetMode="External"/><Relationship Id="rId5" Type="http://schemas.openxmlformats.org/officeDocument/2006/relationships/image" Target="../media/image82.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4.xml"/><Relationship Id="rId3" Type="http://schemas.openxmlformats.org/officeDocument/2006/relationships/hyperlink" Target="https://www.figma.com/proto/nLpomUha2sNgBYk1ysMP0C/Tutoriel-Aidants-Connect?node-id=2608-155&amp;starting-point-node-id=2608%3A155" TargetMode="External"/><Relationship Id="rId4" Type="http://schemas.openxmlformats.org/officeDocument/2006/relationships/image" Target="../media/image8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5.xml"/><Relationship Id="rId3" Type="http://schemas.openxmlformats.org/officeDocument/2006/relationships/hyperlink" Target="https://www.figma.com/proto/nLpomUha2sNgBYk1ysMP0C/Tutoriel-Aidants-Connect?node-id=2608-155&amp;starting-point-node-id=2608%3A155" TargetMode="External"/><Relationship Id="rId4" Type="http://schemas.openxmlformats.org/officeDocument/2006/relationships/hyperlink" Target="https://www.figma.com/proto/nLpomUha2sNgBYk1ysMP0C/Tutoriel-Aidants-Connect?node-id=2608-155&amp;starting-point-node-id=2608%3A155" TargetMode="External"/><Relationship Id="rId5" Type="http://schemas.openxmlformats.org/officeDocument/2006/relationships/image" Target="../media/image8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6.xml"/><Relationship Id="rId3" Type="http://schemas.openxmlformats.org/officeDocument/2006/relationships/hyperlink" Target="https://formation.lamednum.coop/pluginfile.php/44/question/questiontext/8135/4/73/De%CC%81mate%CC%81rialisation%20des%20services%20publics%2C%20ou%CC%80%20en%20est-on%20Constats%20et%20recommandations%20de%20la%20De%CC%81fenseure%20des%20droits%20%5BRapport%5D%20-%20Labo.pdf" TargetMode="External"/><Relationship Id="rId4" Type="http://schemas.openxmlformats.org/officeDocument/2006/relationships/hyperlink" Target="https://formation.lamednum.coop/pluginfile.php/44/question/questiontext/8135/4/73/De%CC%81mate%CC%81rialisation%20des%20services%20publics%2C%20ou%CC%80%20en%20est-on%20Constats%20et%20recommandations%20de%20la%20De%CC%81fenseure%20des%20droits%20%5BRapport%5D%20-%20Labo.pdf" TargetMode="External"/><Relationship Id="rId9" Type="http://schemas.openxmlformats.org/officeDocument/2006/relationships/hyperlink" Target="https://formation.lamednum.coop/pluginfile.php/44/question/questiontext/8135/4/73/Synthe%CC%80se_SocNum_rapport__la_societe_numerique_franc%CC%A7aise_2022.pdf" TargetMode="External"/><Relationship Id="rId5" Type="http://schemas.openxmlformats.org/officeDocument/2006/relationships/hyperlink" Target="https://formation.lamednum.coop/pluginfile.php/44/question/questiontext/8135/4/73/De%CC%81mate%CC%81rialisation%20des%20services%20publics%2C%20ou%CC%80%20en%20est-on%20Constats%20et%20recommandations%20de%20la%20De%CC%81fenseure%20des%20droits%20%5BRapport%5D%20-%20Labo.pdf" TargetMode="External"/><Relationship Id="rId6" Type="http://schemas.openxmlformats.org/officeDocument/2006/relationships/hyperlink" Target="https://formation.lamednum.coop/pluginfile.php/44/question/questiontext/8135/4/73/insee-premiere-illectronisme.pdf" TargetMode="External"/><Relationship Id="rId7" Type="http://schemas.openxmlformats.org/officeDocument/2006/relationships/hyperlink" Target="https://formation.lamednum.coop/pluginfile.php/44/question/questiontext/8135/4/73/insee-premiere-illectronisme.pdf" TargetMode="External"/><Relationship Id="rId8" Type="http://schemas.openxmlformats.org/officeDocument/2006/relationships/hyperlink" Target="https://formation.lamednum.coop/pluginfile.php/44/question/questiontext/8135/4/73/insee-premiere-illectronisme.pdf" TargetMode="External"/><Relationship Id="rId11" Type="http://schemas.openxmlformats.org/officeDocument/2006/relationships/image" Target="../media/image82.png"/><Relationship Id="rId10" Type="http://schemas.openxmlformats.org/officeDocument/2006/relationships/hyperlink" Target="https://formation.lamednum.coop/pluginfile.php/44/question/questiontext/8135/4/73/Synthe%CC%80se_SocNum_rapport__la_societe_numerique_franc%CC%A7aise_2022.pdf"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0.xml"/><Relationship Id="rId3" Type="http://schemas.openxmlformats.org/officeDocument/2006/relationships/image" Target="../media/image68.png"/><Relationship Id="rId4" Type="http://schemas.openxmlformats.org/officeDocument/2006/relationships/image" Target="../media/image7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1.xml"/><Relationship Id="rId3" Type="http://schemas.openxmlformats.org/officeDocument/2006/relationships/image" Target="../media/image7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2.xml"/><Relationship Id="rId3" Type="http://schemas.openxmlformats.org/officeDocument/2006/relationships/image" Target="../media/image80.png"/><Relationship Id="rId4" Type="http://schemas.openxmlformats.org/officeDocument/2006/relationships/image" Target="../media/image86.png"/><Relationship Id="rId5" Type="http://schemas.openxmlformats.org/officeDocument/2006/relationships/image" Target="../media/image97.png"/><Relationship Id="rId6" Type="http://schemas.openxmlformats.org/officeDocument/2006/relationships/image" Target="../media/image100.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3.xml"/><Relationship Id="rId3" Type="http://schemas.openxmlformats.org/officeDocument/2006/relationships/image" Target="../media/image77.png"/><Relationship Id="rId4" Type="http://schemas.openxmlformats.org/officeDocument/2006/relationships/image" Target="../media/image106.png"/><Relationship Id="rId5" Type="http://schemas.openxmlformats.org/officeDocument/2006/relationships/image" Target="../media/image75.png"/><Relationship Id="rId6" Type="http://schemas.openxmlformats.org/officeDocument/2006/relationships/image" Target="../media/image8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4.xml"/><Relationship Id="rId3" Type="http://schemas.openxmlformats.org/officeDocument/2006/relationships/image" Target="../media/image8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7.xml"/><Relationship Id="rId3" Type="http://schemas.openxmlformats.org/officeDocument/2006/relationships/image" Target="../media/image91.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8.xml"/><Relationship Id="rId3" Type="http://schemas.openxmlformats.org/officeDocument/2006/relationships/image" Target="../media/image93.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9.xml"/><Relationship Id="rId3" Type="http://schemas.openxmlformats.org/officeDocument/2006/relationships/image" Target="../media/image8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0.xml"/><Relationship Id="rId3" Type="http://schemas.openxmlformats.org/officeDocument/2006/relationships/image" Target="../media/image103.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1.xml"/><Relationship Id="rId3" Type="http://schemas.openxmlformats.org/officeDocument/2006/relationships/image" Target="../media/image105.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2.xml"/><Relationship Id="rId3" Type="http://schemas.openxmlformats.org/officeDocument/2006/relationships/image" Target="../media/image88.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3.xml"/><Relationship Id="rId3" Type="http://schemas.openxmlformats.org/officeDocument/2006/relationships/image" Target="../media/image102.jp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4.xml"/><Relationship Id="rId3" Type="http://schemas.openxmlformats.org/officeDocument/2006/relationships/image" Target="../media/image96.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5.xml"/><Relationship Id="rId3" Type="http://schemas.openxmlformats.org/officeDocument/2006/relationships/image" Target="../media/image101.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6.xml"/><Relationship Id="rId3" Type="http://schemas.openxmlformats.org/officeDocument/2006/relationships/image" Target="../media/image92.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7.xml"/><Relationship Id="rId3" Type="http://schemas.openxmlformats.org/officeDocument/2006/relationships/image" Target="../media/image90.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8.xml"/><Relationship Id="rId3" Type="http://schemas.openxmlformats.org/officeDocument/2006/relationships/image" Target="../media/image98.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9.xml"/><Relationship Id="rId3" Type="http://schemas.openxmlformats.org/officeDocument/2006/relationships/comments" Target="../comments/comment3.xml"/><Relationship Id="rId4" Type="http://schemas.openxmlformats.org/officeDocument/2006/relationships/image" Target="../media/image9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2.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0.xml"/><Relationship Id="rId3" Type="http://schemas.openxmlformats.org/officeDocument/2006/relationships/image" Target="../media/image99.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1.xml"/><Relationship Id="rId3" Type="http://schemas.openxmlformats.org/officeDocument/2006/relationships/image" Target="../media/image99.jp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2.xml"/><Relationship Id="rId3" Type="http://schemas.openxmlformats.org/officeDocument/2006/relationships/image" Target="../media/image99.jp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3.xml"/><Relationship Id="rId3" Type="http://schemas.openxmlformats.org/officeDocument/2006/relationships/image" Target="../media/image99.jp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4.xml"/><Relationship Id="rId3" Type="http://schemas.openxmlformats.org/officeDocument/2006/relationships/image" Target="../media/image99.jp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5.xml"/><Relationship Id="rId3" Type="http://schemas.openxmlformats.org/officeDocument/2006/relationships/image" Target="../media/image99.jp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6.xml"/><Relationship Id="rId3" Type="http://schemas.openxmlformats.org/officeDocument/2006/relationships/image" Target="../media/image99.jp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7.xml"/><Relationship Id="rId3" Type="http://schemas.openxmlformats.org/officeDocument/2006/relationships/image" Target="../media/image99.jp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8.xml"/><Relationship Id="rId3" Type="http://schemas.openxmlformats.org/officeDocument/2006/relationships/image" Target="../media/image99.jp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9.xml"/><Relationship Id="rId3" Type="http://schemas.openxmlformats.org/officeDocument/2006/relationships/image" Target="../media/image9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4.xml"/><Relationship Id="rId3" Type="http://schemas.openxmlformats.org/officeDocument/2006/relationships/comments" Target="../comments/commen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6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5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comments" Target="../comments/comment1.xml"/><Relationship Id="rId4" Type="http://schemas.openxmlformats.org/officeDocument/2006/relationships/image" Target="../media/image7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7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6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image" Target="../media/image8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60.png"/><Relationship Id="rId4" Type="http://schemas.openxmlformats.org/officeDocument/2006/relationships/image" Target="../media/image107.png"/><Relationship Id="rId5"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60.png"/><Relationship Id="rId4" Type="http://schemas.openxmlformats.org/officeDocument/2006/relationships/image" Target="../media/image107.png"/><Relationship Id="rId5" Type="http://schemas.openxmlformats.org/officeDocument/2006/relationships/image" Target="../media/image59.png"/><Relationship Id="rId6" Type="http://schemas.openxmlformats.org/officeDocument/2006/relationships/image" Target="../media/image67.png"/><Relationship Id="rId7" Type="http://schemas.openxmlformats.org/officeDocument/2006/relationships/image" Target="../media/image8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10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7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9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 Id="rId3" Type="http://schemas.openxmlformats.org/officeDocument/2006/relationships/image" Target="../media/image7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 Id="rId3" Type="http://schemas.openxmlformats.org/officeDocument/2006/relationships/image" Target="../media/image6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 Id="rId3" Type="http://schemas.openxmlformats.org/officeDocument/2006/relationships/image" Target="../media/image6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 Id="rId3" Type="http://schemas.openxmlformats.org/officeDocument/2006/relationships/image" Target="../media/image6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5F4E9"/>
        </a:solidFill>
      </p:bgPr>
    </p:bg>
    <p:spTree>
      <p:nvGrpSpPr>
        <p:cNvPr id="132" name="Shape 132"/>
        <p:cNvGrpSpPr/>
        <p:nvPr/>
      </p:nvGrpSpPr>
      <p:grpSpPr>
        <a:xfrm>
          <a:off x="0" y="0"/>
          <a:ext cx="0" cy="0"/>
          <a:chOff x="0" y="0"/>
          <a:chExt cx="0" cy="0"/>
        </a:xfrm>
      </p:grpSpPr>
      <p:sp>
        <p:nvSpPr>
          <p:cNvPr id="133" name="Google Shape;133;p1"/>
          <p:cNvSpPr/>
          <p:nvPr/>
        </p:nvSpPr>
        <p:spPr>
          <a:xfrm>
            <a:off x="666360" y="514440"/>
            <a:ext cx="2666520" cy="4061160"/>
          </a:xfrm>
          <a:prstGeom prst="roundRect">
            <a:avLst>
              <a:gd fmla="val 5656" name="adj"/>
            </a:avLst>
          </a:prstGeom>
          <a:solidFill>
            <a:srgbClr val="FFFFFF"/>
          </a:solid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34" name="Google Shape;134;p1"/>
          <p:cNvPicPr preferRelativeResize="0"/>
          <p:nvPr/>
        </p:nvPicPr>
        <p:blipFill rotWithShape="1">
          <a:blip r:embed="rId3">
            <a:alphaModFix/>
          </a:blip>
          <a:srcRect b="0" l="0" r="0" t="0"/>
          <a:stretch/>
        </p:blipFill>
        <p:spPr>
          <a:xfrm>
            <a:off x="971280" y="1398240"/>
            <a:ext cx="68760" cy="21240"/>
          </a:xfrm>
          <a:prstGeom prst="rect">
            <a:avLst/>
          </a:prstGeom>
          <a:noFill/>
          <a:ln>
            <a:noFill/>
          </a:ln>
        </p:spPr>
      </p:pic>
      <p:pic>
        <p:nvPicPr>
          <p:cNvPr descr=" " id="135" name="Google Shape;135;p1"/>
          <p:cNvPicPr preferRelativeResize="0"/>
          <p:nvPr/>
        </p:nvPicPr>
        <p:blipFill rotWithShape="1">
          <a:blip r:embed="rId4">
            <a:alphaModFix/>
          </a:blip>
          <a:srcRect b="0" l="0" r="0" t="0"/>
          <a:stretch/>
        </p:blipFill>
        <p:spPr>
          <a:xfrm>
            <a:off x="1100520" y="1309320"/>
            <a:ext cx="25920" cy="148320"/>
          </a:xfrm>
          <a:prstGeom prst="rect">
            <a:avLst/>
          </a:prstGeom>
          <a:noFill/>
          <a:ln>
            <a:noFill/>
          </a:ln>
        </p:spPr>
      </p:pic>
      <p:pic>
        <p:nvPicPr>
          <p:cNvPr descr=" " id="136" name="Google Shape;136;p1"/>
          <p:cNvPicPr preferRelativeResize="0"/>
          <p:nvPr/>
        </p:nvPicPr>
        <p:blipFill rotWithShape="1">
          <a:blip r:embed="rId5">
            <a:alphaModFix/>
          </a:blip>
          <a:srcRect b="0" l="0" r="0" t="0"/>
          <a:stretch/>
        </p:blipFill>
        <p:spPr>
          <a:xfrm>
            <a:off x="1151640" y="1309320"/>
            <a:ext cx="97920" cy="148320"/>
          </a:xfrm>
          <a:prstGeom prst="rect">
            <a:avLst/>
          </a:prstGeom>
          <a:noFill/>
          <a:ln>
            <a:noFill/>
          </a:ln>
        </p:spPr>
      </p:pic>
      <p:pic>
        <p:nvPicPr>
          <p:cNvPr descr=" " id="137" name="Google Shape;137;p1"/>
          <p:cNvPicPr preferRelativeResize="0"/>
          <p:nvPr/>
        </p:nvPicPr>
        <p:blipFill rotWithShape="1">
          <a:blip r:embed="rId6">
            <a:alphaModFix/>
          </a:blip>
          <a:srcRect b="0" l="0" r="0" t="0"/>
          <a:stretch/>
        </p:blipFill>
        <p:spPr>
          <a:xfrm>
            <a:off x="1272960" y="1308960"/>
            <a:ext cx="95040" cy="149400"/>
          </a:xfrm>
          <a:prstGeom prst="rect">
            <a:avLst/>
          </a:prstGeom>
          <a:noFill/>
          <a:ln>
            <a:noFill/>
          </a:ln>
        </p:spPr>
      </p:pic>
      <p:pic>
        <p:nvPicPr>
          <p:cNvPr descr=" " id="138" name="Google Shape;138;p1"/>
          <p:cNvPicPr preferRelativeResize="0"/>
          <p:nvPr/>
        </p:nvPicPr>
        <p:blipFill rotWithShape="1">
          <a:blip r:embed="rId7">
            <a:alphaModFix/>
          </a:blip>
          <a:srcRect b="0" l="0" r="0" t="0"/>
          <a:stretch/>
        </p:blipFill>
        <p:spPr>
          <a:xfrm>
            <a:off x="1386360" y="1309320"/>
            <a:ext cx="83160" cy="148320"/>
          </a:xfrm>
          <a:prstGeom prst="rect">
            <a:avLst/>
          </a:prstGeom>
          <a:noFill/>
          <a:ln>
            <a:noFill/>
          </a:ln>
        </p:spPr>
      </p:pic>
      <p:pic>
        <p:nvPicPr>
          <p:cNvPr descr=" " id="139" name="Google Shape;139;p1"/>
          <p:cNvPicPr preferRelativeResize="0"/>
          <p:nvPr/>
        </p:nvPicPr>
        <p:blipFill rotWithShape="1">
          <a:blip r:embed="rId8">
            <a:alphaModFix/>
          </a:blip>
          <a:srcRect b="0" l="0" r="0" t="0"/>
          <a:stretch/>
        </p:blipFill>
        <p:spPr>
          <a:xfrm>
            <a:off x="1480680" y="1309320"/>
            <a:ext cx="96840" cy="149400"/>
          </a:xfrm>
          <a:prstGeom prst="rect">
            <a:avLst/>
          </a:prstGeom>
          <a:noFill/>
          <a:ln>
            <a:noFill/>
          </a:ln>
        </p:spPr>
      </p:pic>
      <p:pic>
        <p:nvPicPr>
          <p:cNvPr descr=" " id="140" name="Google Shape;140;p1"/>
          <p:cNvPicPr preferRelativeResize="0"/>
          <p:nvPr/>
        </p:nvPicPr>
        <p:blipFill rotWithShape="1">
          <a:blip r:embed="rId9">
            <a:alphaModFix/>
          </a:blip>
          <a:srcRect b="0" l="0" r="0" t="0"/>
          <a:stretch/>
        </p:blipFill>
        <p:spPr>
          <a:xfrm>
            <a:off x="1594800" y="1308240"/>
            <a:ext cx="94680" cy="151200"/>
          </a:xfrm>
          <a:prstGeom prst="rect">
            <a:avLst/>
          </a:prstGeom>
          <a:noFill/>
          <a:ln>
            <a:noFill/>
          </a:ln>
        </p:spPr>
      </p:pic>
      <p:pic>
        <p:nvPicPr>
          <p:cNvPr descr=" " id="141" name="Google Shape;141;p1"/>
          <p:cNvPicPr preferRelativeResize="0"/>
          <p:nvPr/>
        </p:nvPicPr>
        <p:blipFill rotWithShape="1">
          <a:blip r:embed="rId10">
            <a:alphaModFix/>
          </a:blip>
          <a:srcRect b="0" l="0" r="0" t="0"/>
          <a:stretch/>
        </p:blipFill>
        <p:spPr>
          <a:xfrm>
            <a:off x="1708200" y="1309320"/>
            <a:ext cx="25920" cy="148320"/>
          </a:xfrm>
          <a:prstGeom prst="rect">
            <a:avLst/>
          </a:prstGeom>
          <a:noFill/>
          <a:ln>
            <a:noFill/>
          </a:ln>
        </p:spPr>
      </p:pic>
      <p:pic>
        <p:nvPicPr>
          <p:cNvPr descr=" " id="142" name="Google Shape;142;p1"/>
          <p:cNvPicPr preferRelativeResize="0"/>
          <p:nvPr/>
        </p:nvPicPr>
        <p:blipFill rotWithShape="1">
          <a:blip r:embed="rId11">
            <a:alphaModFix/>
          </a:blip>
          <a:srcRect b="0" l="0" r="0" t="0"/>
          <a:stretch/>
        </p:blipFill>
        <p:spPr>
          <a:xfrm>
            <a:off x="1757520" y="1308960"/>
            <a:ext cx="95040" cy="149400"/>
          </a:xfrm>
          <a:prstGeom prst="rect">
            <a:avLst/>
          </a:prstGeom>
          <a:noFill/>
          <a:ln>
            <a:noFill/>
          </a:ln>
        </p:spPr>
      </p:pic>
      <p:pic>
        <p:nvPicPr>
          <p:cNvPr descr=" " id="143" name="Google Shape;143;p1"/>
          <p:cNvPicPr preferRelativeResize="0"/>
          <p:nvPr/>
        </p:nvPicPr>
        <p:blipFill rotWithShape="1">
          <a:blip r:embed="rId12">
            <a:alphaModFix/>
          </a:blip>
          <a:srcRect b="0" l="0" r="0" t="0"/>
          <a:stretch/>
        </p:blipFill>
        <p:spPr>
          <a:xfrm>
            <a:off x="1875600" y="1309320"/>
            <a:ext cx="97920" cy="148320"/>
          </a:xfrm>
          <a:prstGeom prst="rect">
            <a:avLst/>
          </a:prstGeom>
          <a:noFill/>
          <a:ln>
            <a:noFill/>
          </a:ln>
        </p:spPr>
      </p:pic>
      <p:pic>
        <p:nvPicPr>
          <p:cNvPr descr=" " id="144" name="Google Shape;144;p1"/>
          <p:cNvPicPr preferRelativeResize="0"/>
          <p:nvPr/>
        </p:nvPicPr>
        <p:blipFill rotWithShape="1">
          <a:blip r:embed="rId13">
            <a:alphaModFix/>
          </a:blip>
          <a:srcRect b="0" l="0" r="0" t="0"/>
          <a:stretch/>
        </p:blipFill>
        <p:spPr>
          <a:xfrm>
            <a:off x="2039400" y="1309320"/>
            <a:ext cx="97920" cy="148320"/>
          </a:xfrm>
          <a:prstGeom prst="rect">
            <a:avLst/>
          </a:prstGeom>
          <a:noFill/>
          <a:ln>
            <a:noFill/>
          </a:ln>
        </p:spPr>
      </p:pic>
      <p:pic>
        <p:nvPicPr>
          <p:cNvPr descr=" " id="145" name="Google Shape;145;p1"/>
          <p:cNvPicPr preferRelativeResize="0"/>
          <p:nvPr/>
        </p:nvPicPr>
        <p:blipFill rotWithShape="1">
          <a:blip r:embed="rId14">
            <a:alphaModFix/>
          </a:blip>
          <a:srcRect b="0" l="0" r="0" t="0"/>
          <a:stretch/>
        </p:blipFill>
        <p:spPr>
          <a:xfrm>
            <a:off x="2161800" y="1309320"/>
            <a:ext cx="96840" cy="149400"/>
          </a:xfrm>
          <a:prstGeom prst="rect">
            <a:avLst/>
          </a:prstGeom>
          <a:noFill/>
          <a:ln>
            <a:noFill/>
          </a:ln>
        </p:spPr>
      </p:pic>
      <p:pic>
        <p:nvPicPr>
          <p:cNvPr descr=" " id="146" name="Google Shape;146;p1"/>
          <p:cNvPicPr preferRelativeResize="0"/>
          <p:nvPr/>
        </p:nvPicPr>
        <p:blipFill rotWithShape="1">
          <a:blip r:embed="rId15">
            <a:alphaModFix/>
          </a:blip>
          <a:srcRect b="0" l="0" r="0" t="0"/>
          <a:stretch/>
        </p:blipFill>
        <p:spPr>
          <a:xfrm>
            <a:off x="2283120" y="1309320"/>
            <a:ext cx="117000" cy="148320"/>
          </a:xfrm>
          <a:prstGeom prst="rect">
            <a:avLst/>
          </a:prstGeom>
          <a:noFill/>
          <a:ln>
            <a:noFill/>
          </a:ln>
        </p:spPr>
      </p:pic>
      <p:pic>
        <p:nvPicPr>
          <p:cNvPr descr=" " id="147" name="Google Shape;147;p1"/>
          <p:cNvPicPr preferRelativeResize="0"/>
          <p:nvPr/>
        </p:nvPicPr>
        <p:blipFill rotWithShape="1">
          <a:blip r:embed="rId16">
            <a:alphaModFix/>
          </a:blip>
          <a:srcRect b="0" l="0" r="0" t="0"/>
          <a:stretch/>
        </p:blipFill>
        <p:spPr>
          <a:xfrm>
            <a:off x="2425320" y="1263240"/>
            <a:ext cx="91800" cy="194400"/>
          </a:xfrm>
          <a:prstGeom prst="rect">
            <a:avLst/>
          </a:prstGeom>
          <a:noFill/>
          <a:ln>
            <a:noFill/>
          </a:ln>
        </p:spPr>
      </p:pic>
      <p:pic>
        <p:nvPicPr>
          <p:cNvPr descr=" " id="148" name="Google Shape;148;p1"/>
          <p:cNvPicPr preferRelativeResize="0"/>
          <p:nvPr/>
        </p:nvPicPr>
        <p:blipFill rotWithShape="1">
          <a:blip r:embed="rId17">
            <a:alphaModFix/>
          </a:blip>
          <a:srcRect b="0" l="0" r="0" t="0"/>
          <a:stretch/>
        </p:blipFill>
        <p:spPr>
          <a:xfrm>
            <a:off x="2532960" y="1309320"/>
            <a:ext cx="97200" cy="149400"/>
          </a:xfrm>
          <a:prstGeom prst="rect">
            <a:avLst/>
          </a:prstGeom>
          <a:noFill/>
          <a:ln>
            <a:noFill/>
          </a:ln>
        </p:spPr>
      </p:pic>
      <p:pic>
        <p:nvPicPr>
          <p:cNvPr descr=" " id="149" name="Google Shape;149;p1"/>
          <p:cNvPicPr preferRelativeResize="0"/>
          <p:nvPr/>
        </p:nvPicPr>
        <p:blipFill rotWithShape="1">
          <a:blip r:embed="rId18">
            <a:alphaModFix/>
          </a:blip>
          <a:srcRect b="0" l="0" r="0" t="0"/>
          <a:stretch/>
        </p:blipFill>
        <p:spPr>
          <a:xfrm>
            <a:off x="2648160" y="1309320"/>
            <a:ext cx="25920" cy="148320"/>
          </a:xfrm>
          <a:prstGeom prst="rect">
            <a:avLst/>
          </a:prstGeom>
          <a:noFill/>
          <a:ln>
            <a:noFill/>
          </a:ln>
        </p:spPr>
      </p:pic>
      <p:pic>
        <p:nvPicPr>
          <p:cNvPr descr=" " id="150" name="Google Shape;150;p1"/>
          <p:cNvPicPr preferRelativeResize="0"/>
          <p:nvPr/>
        </p:nvPicPr>
        <p:blipFill rotWithShape="1">
          <a:blip r:embed="rId19">
            <a:alphaModFix/>
          </a:blip>
          <a:srcRect b="0" l="0" r="0" t="0"/>
          <a:stretch/>
        </p:blipFill>
        <p:spPr>
          <a:xfrm>
            <a:off x="2697480" y="1309320"/>
            <a:ext cx="95040" cy="170640"/>
          </a:xfrm>
          <a:prstGeom prst="rect">
            <a:avLst/>
          </a:prstGeom>
          <a:noFill/>
          <a:ln>
            <a:noFill/>
          </a:ln>
        </p:spPr>
      </p:pic>
      <p:pic>
        <p:nvPicPr>
          <p:cNvPr descr=" " id="151" name="Google Shape;151;p1"/>
          <p:cNvPicPr preferRelativeResize="0"/>
          <p:nvPr/>
        </p:nvPicPr>
        <p:blipFill rotWithShape="1">
          <a:blip r:embed="rId20">
            <a:alphaModFix/>
          </a:blip>
          <a:srcRect b="0" l="0" r="0" t="0"/>
          <a:stretch/>
        </p:blipFill>
        <p:spPr>
          <a:xfrm>
            <a:off x="2815200" y="1309320"/>
            <a:ext cx="96840" cy="149400"/>
          </a:xfrm>
          <a:prstGeom prst="rect">
            <a:avLst/>
          </a:prstGeom>
          <a:noFill/>
          <a:ln>
            <a:noFill/>
          </a:ln>
        </p:spPr>
      </p:pic>
      <p:pic>
        <p:nvPicPr>
          <p:cNvPr descr=" " id="152" name="Google Shape;152;p1"/>
          <p:cNvPicPr preferRelativeResize="0"/>
          <p:nvPr/>
        </p:nvPicPr>
        <p:blipFill rotWithShape="1">
          <a:blip r:embed="rId21">
            <a:alphaModFix/>
          </a:blip>
          <a:srcRect b="0" l="0" r="0" t="0"/>
          <a:stretch/>
        </p:blipFill>
        <p:spPr>
          <a:xfrm>
            <a:off x="2936520" y="1309320"/>
            <a:ext cx="91800" cy="148320"/>
          </a:xfrm>
          <a:prstGeom prst="rect">
            <a:avLst/>
          </a:prstGeom>
          <a:noFill/>
          <a:ln>
            <a:noFill/>
          </a:ln>
        </p:spPr>
      </p:pic>
      <p:sp>
        <p:nvSpPr>
          <p:cNvPr id="153" name="Google Shape;153;p1"/>
          <p:cNvSpPr/>
          <p:nvPr/>
        </p:nvSpPr>
        <p:spPr>
          <a:xfrm>
            <a:off x="971280" y="1728000"/>
            <a:ext cx="2056680" cy="37440"/>
          </a:xfrm>
          <a:prstGeom prst="rect">
            <a:avLst/>
          </a:prstGeom>
          <a:noFill/>
          <a:ln>
            <a:noFill/>
          </a:ln>
        </p:spPr>
        <p:txBody>
          <a:bodyPr anchorCtr="0" anchor="ctr" bIns="38150" lIns="45700" spcFirstLastPara="1" rIns="45700" wrap="square" tIns="3815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54" name="Google Shape;154;p1"/>
          <p:cNvPicPr preferRelativeResize="0"/>
          <p:nvPr/>
        </p:nvPicPr>
        <p:blipFill rotWithShape="1">
          <a:blip r:embed="rId22">
            <a:alphaModFix/>
          </a:blip>
          <a:srcRect b="0" l="0" r="0" t="0"/>
          <a:stretch/>
        </p:blipFill>
        <p:spPr>
          <a:xfrm>
            <a:off x="971280" y="1728000"/>
            <a:ext cx="2056680" cy="37440"/>
          </a:xfrm>
          <a:prstGeom prst="rect">
            <a:avLst/>
          </a:prstGeom>
          <a:noFill/>
          <a:ln>
            <a:noFill/>
          </a:ln>
        </p:spPr>
      </p:pic>
      <p:sp>
        <p:nvSpPr>
          <p:cNvPr id="155" name="Google Shape;155;p1"/>
          <p:cNvSpPr/>
          <p:nvPr/>
        </p:nvSpPr>
        <p:spPr>
          <a:xfrm>
            <a:off x="971280" y="2013840"/>
            <a:ext cx="2056680" cy="73296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56" name="Google Shape;156;p1"/>
          <p:cNvSpPr/>
          <p:nvPr/>
        </p:nvSpPr>
        <p:spPr>
          <a:xfrm>
            <a:off x="971280" y="1994760"/>
            <a:ext cx="2094840" cy="34236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b="0" i="0" lang="fr" sz="1000" u="none" cap="none" strike="noStrike">
                <a:solidFill>
                  <a:srgbClr val="3A3A3A"/>
                </a:solidFill>
                <a:latin typeface="Bricolage Grotesque"/>
                <a:ea typeface="Bricolage Grotesque"/>
                <a:cs typeface="Bricolage Grotesque"/>
                <a:sym typeface="Bricolage Grotesque"/>
              </a:rPr>
              <a:t>Ressource diffusée sous une licence </a:t>
            </a:r>
            <a:r>
              <a:rPr b="1" i="0" lang="fr" sz="1000" u="sng" cap="none" strike="noStrike">
                <a:solidFill>
                  <a:srgbClr val="0097A7"/>
                </a:solidFill>
                <a:latin typeface="Bricolage Grotesque"/>
                <a:ea typeface="Bricolage Grotesque"/>
                <a:cs typeface="Bricolage Grotesque"/>
                <a:sym typeface="Bricolage Grotesque"/>
                <a:hlinkClick r:id="rId23">
                  <a:extLst>
                    <a:ext uri="{A12FA001-AC4F-418D-AE19-62706E023703}">
                      <ahyp:hlinkClr val="tx"/>
                    </a:ext>
                  </a:extLst>
                </a:hlinkClick>
              </a:rPr>
              <a:t>Creative Common BY-SA-4.0</a:t>
            </a:r>
            <a:endParaRPr b="0" i="0" sz="1000" u="none" cap="none" strike="noStrike">
              <a:solidFill>
                <a:srgbClr val="000000"/>
              </a:solidFill>
              <a:latin typeface="Arial"/>
              <a:ea typeface="Arial"/>
              <a:cs typeface="Arial"/>
              <a:sym typeface="Arial"/>
            </a:endParaRPr>
          </a:p>
        </p:txBody>
      </p:sp>
      <p:pic>
        <p:nvPicPr>
          <p:cNvPr descr=" " id="157" name="Google Shape;157;p1"/>
          <p:cNvPicPr preferRelativeResize="0"/>
          <p:nvPr/>
        </p:nvPicPr>
        <p:blipFill rotWithShape="1">
          <a:blip r:embed="rId24">
            <a:alphaModFix/>
          </a:blip>
          <a:srcRect b="0" l="0" r="0" t="0"/>
          <a:stretch/>
        </p:blipFill>
        <p:spPr>
          <a:xfrm>
            <a:off x="971280" y="2520000"/>
            <a:ext cx="894600" cy="313560"/>
          </a:xfrm>
          <a:prstGeom prst="rect">
            <a:avLst/>
          </a:prstGeom>
          <a:noFill/>
          <a:ln>
            <a:noFill/>
          </a:ln>
        </p:spPr>
      </p:pic>
      <p:sp>
        <p:nvSpPr>
          <p:cNvPr id="158" name="Google Shape;158;p1"/>
          <p:cNvSpPr/>
          <p:nvPr/>
        </p:nvSpPr>
        <p:spPr>
          <a:xfrm>
            <a:off x="971280" y="2995200"/>
            <a:ext cx="2056680" cy="37440"/>
          </a:xfrm>
          <a:prstGeom prst="rect">
            <a:avLst/>
          </a:prstGeom>
          <a:noFill/>
          <a:ln>
            <a:noFill/>
          </a:ln>
        </p:spPr>
        <p:txBody>
          <a:bodyPr anchorCtr="0" anchor="ctr" bIns="38150" lIns="45700" spcFirstLastPara="1" rIns="45700" wrap="square" tIns="3815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59" name="Google Shape;159;p1"/>
          <p:cNvPicPr preferRelativeResize="0"/>
          <p:nvPr/>
        </p:nvPicPr>
        <p:blipFill rotWithShape="1">
          <a:blip r:embed="rId22">
            <a:alphaModFix/>
          </a:blip>
          <a:srcRect b="0" l="0" r="0" t="0"/>
          <a:stretch/>
        </p:blipFill>
        <p:spPr>
          <a:xfrm>
            <a:off x="971280" y="2995200"/>
            <a:ext cx="2056680" cy="37440"/>
          </a:xfrm>
          <a:prstGeom prst="rect">
            <a:avLst/>
          </a:prstGeom>
          <a:noFill/>
          <a:ln>
            <a:noFill/>
          </a:ln>
        </p:spPr>
      </p:pic>
      <p:sp>
        <p:nvSpPr>
          <p:cNvPr id="160" name="Google Shape;160;p1"/>
          <p:cNvSpPr/>
          <p:nvPr/>
        </p:nvSpPr>
        <p:spPr>
          <a:xfrm>
            <a:off x="971280" y="3280680"/>
            <a:ext cx="2056680" cy="99000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61" name="Google Shape;161;p1"/>
          <p:cNvSpPr/>
          <p:nvPr/>
        </p:nvSpPr>
        <p:spPr>
          <a:xfrm>
            <a:off x="971280" y="3280680"/>
            <a:ext cx="2056680" cy="41832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62" name="Google Shape;162;p1"/>
          <p:cNvSpPr/>
          <p:nvPr/>
        </p:nvSpPr>
        <p:spPr>
          <a:xfrm>
            <a:off x="971280" y="3134160"/>
            <a:ext cx="2151720" cy="28548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b="1" i="0" lang="fr" sz="2000" u="none" cap="none" strike="noStrike">
                <a:solidFill>
                  <a:srgbClr val="3A3A3A"/>
                </a:solidFill>
                <a:latin typeface="Bricolage Grotesque"/>
                <a:ea typeface="Bricolage Grotesque"/>
                <a:cs typeface="Bricolage Grotesque"/>
                <a:sym typeface="Bricolage Grotesque"/>
              </a:rPr>
              <a:t>Version 1.0</a:t>
            </a:r>
            <a:endParaRPr b="0" i="0" sz="2000" u="none" cap="none" strike="noStrike">
              <a:solidFill>
                <a:srgbClr val="000000"/>
              </a:solidFill>
              <a:latin typeface="Arial"/>
              <a:ea typeface="Arial"/>
              <a:cs typeface="Arial"/>
              <a:sym typeface="Arial"/>
            </a:endParaRPr>
          </a:p>
        </p:txBody>
      </p:sp>
      <p:sp>
        <p:nvSpPr>
          <p:cNvPr id="163" name="Google Shape;163;p1"/>
          <p:cNvSpPr/>
          <p:nvPr/>
        </p:nvSpPr>
        <p:spPr>
          <a:xfrm>
            <a:off x="971280" y="3528360"/>
            <a:ext cx="2056680" cy="7128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b="0" i="0" lang="fr" sz="1200" u="none" cap="none" strike="noStrike">
                <a:solidFill>
                  <a:srgbClr val="3A3A3A"/>
                </a:solidFill>
                <a:latin typeface="Bricolage Grotesque Medium"/>
                <a:ea typeface="Bricolage Grotesque Medium"/>
                <a:cs typeface="Bricolage Grotesque Medium"/>
                <a:sym typeface="Bricolage Grotesque Medium"/>
              </a:rPr>
              <a:t>Publiée le 29/01/2025</a:t>
            </a:r>
            <a:endParaRPr b="0" i="0" sz="1200" u="none" cap="none" strike="noStrike">
              <a:solidFill>
                <a:srgbClr val="000000"/>
              </a:solidFill>
              <a:latin typeface="Arial"/>
              <a:ea typeface="Arial"/>
              <a:cs typeface="Arial"/>
              <a:sym typeface="Arial"/>
            </a:endParaRPr>
          </a:p>
        </p:txBody>
      </p:sp>
      <p:sp>
        <p:nvSpPr>
          <p:cNvPr id="164" name="Google Shape;164;p1"/>
          <p:cNvSpPr/>
          <p:nvPr/>
        </p:nvSpPr>
        <p:spPr>
          <a:xfrm>
            <a:off x="971280" y="3813840"/>
            <a:ext cx="2056680" cy="45648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65" name="Google Shape;165;p1"/>
          <p:cNvSpPr/>
          <p:nvPr/>
        </p:nvSpPr>
        <p:spPr>
          <a:xfrm>
            <a:off x="971280" y="3795120"/>
            <a:ext cx="2094840" cy="49464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b="0" i="0" lang="fr" sz="900" u="none" cap="none" strike="noStrike">
                <a:solidFill>
                  <a:srgbClr val="3A3A3A"/>
                </a:solidFill>
                <a:latin typeface="Bricolage Grotesque Medium"/>
                <a:ea typeface="Bricolage Grotesque Medium"/>
                <a:cs typeface="Bricolage Grotesque Medium"/>
                <a:sym typeface="Bricolage Grotesque Medium"/>
              </a:rPr>
              <a:t>Cette ressource est hébergée sur le site : https://lesbases.anct.gouv.fr/ressources/formation-aidants-connect-1</a:t>
            </a:r>
            <a:endParaRPr b="0" i="0" sz="900" u="none" cap="none" strike="noStrike">
              <a:solidFill>
                <a:srgbClr val="000000"/>
              </a:solidFill>
              <a:latin typeface="Arial"/>
              <a:ea typeface="Arial"/>
              <a:cs typeface="Arial"/>
              <a:sym typeface="Arial"/>
            </a:endParaRPr>
          </a:p>
        </p:txBody>
      </p:sp>
      <p:sp>
        <p:nvSpPr>
          <p:cNvPr id="166" name="Google Shape;166;p1"/>
          <p:cNvSpPr/>
          <p:nvPr/>
        </p:nvSpPr>
        <p:spPr>
          <a:xfrm>
            <a:off x="4100400" y="514080"/>
            <a:ext cx="4347360" cy="286884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67" name="Google Shape;167;p1"/>
          <p:cNvSpPr/>
          <p:nvPr/>
        </p:nvSpPr>
        <p:spPr>
          <a:xfrm>
            <a:off x="4100400" y="514440"/>
            <a:ext cx="4347360" cy="99936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68" name="Google Shape;168;p1"/>
          <p:cNvSpPr/>
          <p:nvPr/>
        </p:nvSpPr>
        <p:spPr>
          <a:xfrm>
            <a:off x="4100400" y="466920"/>
            <a:ext cx="4442760" cy="52308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b="1" i="0" lang="fr" sz="2600" u="none" cap="none" strike="noStrike">
                <a:solidFill>
                  <a:srgbClr val="000091"/>
                </a:solidFill>
                <a:latin typeface="Bricolage Grotesque"/>
                <a:ea typeface="Bricolage Grotesque"/>
                <a:cs typeface="Bricolage Grotesque"/>
                <a:sym typeface="Bricolage Grotesque"/>
              </a:rPr>
              <a:t>Formation Aidants Connect</a:t>
            </a:r>
            <a:endParaRPr b="0" i="0" sz="2600" u="none" cap="none" strike="noStrike">
              <a:solidFill>
                <a:srgbClr val="000000"/>
              </a:solidFill>
              <a:latin typeface="Arial"/>
              <a:ea typeface="Arial"/>
              <a:cs typeface="Arial"/>
              <a:sym typeface="Arial"/>
            </a:endParaRPr>
          </a:p>
        </p:txBody>
      </p:sp>
      <p:sp>
        <p:nvSpPr>
          <p:cNvPr id="169" name="Google Shape;169;p1"/>
          <p:cNvSpPr/>
          <p:nvPr/>
        </p:nvSpPr>
        <p:spPr>
          <a:xfrm>
            <a:off x="4100400" y="896390"/>
            <a:ext cx="4406100" cy="775800"/>
          </a:xfrm>
          <a:prstGeom prst="rect">
            <a:avLst/>
          </a:prstGeom>
          <a:noFill/>
          <a:ln>
            <a:noFill/>
          </a:ln>
        </p:spPr>
        <p:txBody>
          <a:bodyPr anchorCtr="0" anchor="ctr" bIns="0" lIns="0" spcFirstLastPara="1" rIns="0" wrap="square" tIns="0">
            <a:noAutofit/>
          </a:bodyPr>
          <a:lstStyle/>
          <a:p>
            <a:pPr indent="0" lvl="0" marL="0" marR="0" rtl="0" algn="l">
              <a:lnSpc>
                <a:spcPct val="115000"/>
              </a:lnSpc>
              <a:spcBef>
                <a:spcPts val="0"/>
              </a:spcBef>
              <a:spcAft>
                <a:spcPts val="0"/>
              </a:spcAft>
              <a:buNone/>
            </a:pPr>
            <a:r>
              <a:rPr b="1" i="0" lang="fr" sz="1200" u="none" cap="none" strike="noStrike">
                <a:solidFill>
                  <a:srgbClr val="000000"/>
                </a:solidFill>
                <a:latin typeface="Bricolage Grotesque"/>
                <a:ea typeface="Bricolage Grotesque"/>
                <a:cs typeface="Bricolage Grotesque"/>
                <a:sym typeface="Bricolage Grotesque"/>
              </a:rPr>
              <a:t>Cette formation est basée sur des ressources créées par des partenaires du </a:t>
            </a:r>
            <a:r>
              <a:rPr b="1" i="0" lang="fr" sz="1200" u="sng" cap="none" strike="noStrike">
                <a:solidFill>
                  <a:srgbClr val="0097A7"/>
                </a:solidFill>
                <a:latin typeface="Bricolage Grotesque"/>
                <a:ea typeface="Bricolage Grotesque"/>
                <a:cs typeface="Bricolage Grotesque"/>
                <a:sym typeface="Bricolage Grotesque"/>
                <a:hlinkClick r:id="rId25">
                  <a:extLst>
                    <a:ext uri="{A12FA001-AC4F-418D-AE19-62706E023703}">
                      <ahyp:hlinkClr val="tx"/>
                    </a:ext>
                  </a:extLst>
                </a:hlinkClick>
              </a:rPr>
              <a:t>Commun de formation</a:t>
            </a:r>
            <a:r>
              <a:rPr b="1" i="0" lang="fr" sz="1200" u="none" cap="none" strike="noStrike">
                <a:solidFill>
                  <a:srgbClr val="000000"/>
                </a:solidFill>
                <a:latin typeface="Bricolage Grotesque"/>
                <a:ea typeface="Bricolage Grotesque"/>
                <a:cs typeface="Bricolage Grotesque"/>
                <a:sym typeface="Bricolage Grotesque"/>
              </a:rPr>
              <a:t>  à partir des travaux de </a:t>
            </a:r>
            <a:r>
              <a:rPr b="1" i="0" lang="fr" sz="1200" u="sng" cap="none" strike="noStrike">
                <a:solidFill>
                  <a:schemeClr val="accent5"/>
                </a:solidFill>
                <a:latin typeface="Bricolage Grotesque"/>
                <a:ea typeface="Bricolage Grotesque"/>
                <a:cs typeface="Bricolage Grotesque"/>
                <a:sym typeface="Bricolage Grotesque"/>
                <a:hlinkClick r:id="rId26">
                  <a:extLst>
                    <a:ext uri="{A12FA001-AC4F-418D-AE19-62706E023703}">
                      <ahyp:hlinkClr val="tx"/>
                    </a:ext>
                  </a:extLst>
                </a:hlinkClick>
              </a:rPr>
              <a:t>Futur Composé </a:t>
            </a:r>
            <a:r>
              <a:rPr b="1" i="0" lang="fr" sz="1200" u="sng" cap="none" strike="noStrike">
                <a:solidFill>
                  <a:schemeClr val="accent5"/>
                </a:solidFill>
                <a:latin typeface="Bricolage Grotesque"/>
                <a:ea typeface="Bricolage Grotesque"/>
                <a:cs typeface="Bricolage Grotesque"/>
                <a:sym typeface="Bricolage Grotesque"/>
              </a:rPr>
              <a:t>: </a:t>
            </a:r>
            <a:endParaRPr b="1" i="0" sz="1200" u="sng" cap="none" strike="noStrike">
              <a:solidFill>
                <a:schemeClr val="accent5"/>
              </a:solidFill>
            </a:endParaRPr>
          </a:p>
        </p:txBody>
      </p:sp>
      <p:sp>
        <p:nvSpPr>
          <p:cNvPr id="170" name="Google Shape;170;p1"/>
          <p:cNvSpPr/>
          <p:nvPr/>
        </p:nvSpPr>
        <p:spPr>
          <a:xfrm>
            <a:off x="4100400" y="1895400"/>
            <a:ext cx="4347360" cy="148752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71" name="Google Shape;171;p1"/>
          <p:cNvSpPr/>
          <p:nvPr/>
        </p:nvSpPr>
        <p:spPr>
          <a:xfrm>
            <a:off x="4100400" y="1895400"/>
            <a:ext cx="1229400" cy="148752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72" name="Google Shape;172;p1"/>
          <p:cNvPicPr preferRelativeResize="0"/>
          <p:nvPr/>
        </p:nvPicPr>
        <p:blipFill rotWithShape="1">
          <a:blip r:embed="rId27">
            <a:alphaModFix/>
          </a:blip>
          <a:srcRect b="0" l="0" r="0" t="0"/>
          <a:stretch/>
        </p:blipFill>
        <p:spPr>
          <a:xfrm>
            <a:off x="4100400" y="1895400"/>
            <a:ext cx="1229400" cy="1229400"/>
          </a:xfrm>
          <a:prstGeom prst="rect">
            <a:avLst/>
          </a:prstGeom>
          <a:noFill/>
          <a:ln>
            <a:noFill/>
          </a:ln>
        </p:spPr>
      </p:pic>
      <p:sp>
        <p:nvSpPr>
          <p:cNvPr id="173" name="Google Shape;173;p1"/>
          <p:cNvSpPr/>
          <p:nvPr/>
        </p:nvSpPr>
        <p:spPr>
          <a:xfrm>
            <a:off x="4081320" y="3211920"/>
            <a:ext cx="1267560" cy="19008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None/>
            </a:pPr>
            <a:r>
              <a:rPr b="1" i="0" lang="fr" sz="1100" u="sng" cap="none" strike="noStrike">
                <a:solidFill>
                  <a:srgbClr val="0097A7"/>
                </a:solidFill>
                <a:latin typeface="Bricolage Grotesque"/>
                <a:ea typeface="Bricolage Grotesque"/>
                <a:cs typeface="Bricolage Grotesque"/>
                <a:sym typeface="Bricolage Grotesque"/>
                <a:hlinkClick r:id="rId28">
                  <a:extLst>
                    <a:ext uri="{A12FA001-AC4F-418D-AE19-62706E023703}">
                      <ahyp:hlinkClr val="tx"/>
                    </a:ext>
                  </a:extLst>
                </a:hlinkClick>
              </a:rPr>
              <a:t>Familles rurales</a:t>
            </a:r>
            <a:endParaRPr b="0" i="0" sz="1100" u="none" cap="none" strike="noStrike">
              <a:solidFill>
                <a:srgbClr val="000000"/>
              </a:solidFill>
              <a:latin typeface="Arial"/>
              <a:ea typeface="Arial"/>
              <a:cs typeface="Arial"/>
              <a:sym typeface="Arial"/>
            </a:endParaRPr>
          </a:p>
        </p:txBody>
      </p:sp>
      <p:sp>
        <p:nvSpPr>
          <p:cNvPr id="174" name="Google Shape;174;p1"/>
          <p:cNvSpPr/>
          <p:nvPr/>
        </p:nvSpPr>
        <p:spPr>
          <a:xfrm>
            <a:off x="5659200" y="1895400"/>
            <a:ext cx="1229400" cy="148752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75" name="Google Shape;175;p1"/>
          <p:cNvPicPr preferRelativeResize="0"/>
          <p:nvPr/>
        </p:nvPicPr>
        <p:blipFill rotWithShape="1">
          <a:blip r:embed="rId29">
            <a:alphaModFix/>
          </a:blip>
          <a:srcRect b="0" l="0" r="0" t="0"/>
          <a:stretch/>
        </p:blipFill>
        <p:spPr>
          <a:xfrm>
            <a:off x="5659200" y="1895400"/>
            <a:ext cx="1229400" cy="1229400"/>
          </a:xfrm>
          <a:prstGeom prst="rect">
            <a:avLst/>
          </a:prstGeom>
          <a:noFill/>
          <a:ln>
            <a:noFill/>
          </a:ln>
        </p:spPr>
      </p:pic>
      <p:sp>
        <p:nvSpPr>
          <p:cNvPr id="176" name="Google Shape;176;p1"/>
          <p:cNvSpPr/>
          <p:nvPr/>
        </p:nvSpPr>
        <p:spPr>
          <a:xfrm>
            <a:off x="5640480" y="3211920"/>
            <a:ext cx="1267560" cy="19008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None/>
            </a:pPr>
            <a:r>
              <a:rPr b="1" i="0" lang="fr" sz="1100" u="sng" cap="none" strike="noStrike">
                <a:solidFill>
                  <a:srgbClr val="0097A7"/>
                </a:solidFill>
                <a:latin typeface="Bricolage Grotesque"/>
                <a:ea typeface="Bricolage Grotesque"/>
                <a:cs typeface="Bricolage Grotesque"/>
                <a:sym typeface="Bricolage Grotesque"/>
                <a:hlinkClick r:id="rId30">
                  <a:extLst>
                    <a:ext uri="{A12FA001-AC4F-418D-AE19-62706E023703}">
                      <ahyp:hlinkClr val="tx"/>
                    </a:ext>
                  </a:extLst>
                </a:hlinkClick>
              </a:rPr>
              <a:t>Pimms médiation</a:t>
            </a:r>
            <a:endParaRPr b="0" i="0" sz="1100" u="none" cap="none" strike="noStrike">
              <a:solidFill>
                <a:srgbClr val="000000"/>
              </a:solidFill>
              <a:latin typeface="Arial"/>
              <a:ea typeface="Arial"/>
              <a:cs typeface="Arial"/>
              <a:sym typeface="Arial"/>
            </a:endParaRPr>
          </a:p>
        </p:txBody>
      </p:sp>
      <p:sp>
        <p:nvSpPr>
          <p:cNvPr id="177" name="Google Shape;177;p1"/>
          <p:cNvSpPr/>
          <p:nvPr/>
        </p:nvSpPr>
        <p:spPr>
          <a:xfrm>
            <a:off x="7218360" y="1895400"/>
            <a:ext cx="1229400" cy="148752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pic>
        <p:nvPicPr>
          <p:cNvPr descr=" " id="178" name="Google Shape;178;p1"/>
          <p:cNvPicPr preferRelativeResize="0"/>
          <p:nvPr/>
        </p:nvPicPr>
        <p:blipFill rotWithShape="1">
          <a:blip r:embed="rId31">
            <a:alphaModFix/>
          </a:blip>
          <a:srcRect b="0" l="0" r="0" t="0"/>
          <a:stretch/>
        </p:blipFill>
        <p:spPr>
          <a:xfrm>
            <a:off x="7218360" y="1895400"/>
            <a:ext cx="1229400" cy="1229400"/>
          </a:xfrm>
          <a:prstGeom prst="rect">
            <a:avLst/>
          </a:prstGeom>
          <a:noFill/>
          <a:ln>
            <a:noFill/>
          </a:ln>
        </p:spPr>
      </p:pic>
      <p:sp>
        <p:nvSpPr>
          <p:cNvPr id="179" name="Google Shape;179;p1"/>
          <p:cNvSpPr/>
          <p:nvPr/>
        </p:nvSpPr>
        <p:spPr>
          <a:xfrm>
            <a:off x="7199280" y="3211920"/>
            <a:ext cx="1267560" cy="19008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None/>
            </a:pPr>
            <a:r>
              <a:rPr b="1" i="0" lang="fr" sz="1100" u="sng" cap="none" strike="noStrike">
                <a:solidFill>
                  <a:srgbClr val="0097A7"/>
                </a:solidFill>
                <a:latin typeface="Bricolage Grotesque"/>
                <a:ea typeface="Bricolage Grotesque"/>
                <a:cs typeface="Bricolage Grotesque"/>
                <a:sym typeface="Bricolage Grotesque"/>
                <a:hlinkClick r:id="rId32">
                  <a:extLst>
                    <a:ext uri="{A12FA001-AC4F-418D-AE19-62706E023703}">
                      <ahyp:hlinkClr val="tx"/>
                    </a:ext>
                  </a:extLst>
                </a:hlinkClick>
              </a:rPr>
              <a:t>La Mednum</a:t>
            </a:r>
            <a:endParaRPr b="0" i="0" sz="1100" u="none" cap="none" strike="noStrike">
              <a:solidFill>
                <a:srgbClr val="000000"/>
              </a:solidFill>
              <a:latin typeface="Arial"/>
              <a:ea typeface="Arial"/>
              <a:cs typeface="Arial"/>
              <a:sym typeface="Arial"/>
            </a:endParaRPr>
          </a:p>
        </p:txBody>
      </p:sp>
      <p:pic>
        <p:nvPicPr>
          <p:cNvPr descr=" " id="180" name="Google Shape;180;p1"/>
          <p:cNvPicPr preferRelativeResize="0"/>
          <p:nvPr/>
        </p:nvPicPr>
        <p:blipFill rotWithShape="1">
          <a:blip r:embed="rId33">
            <a:alphaModFix/>
          </a:blip>
          <a:srcRect b="0" l="0" r="0" t="0"/>
          <a:stretch/>
        </p:blipFill>
        <p:spPr>
          <a:xfrm>
            <a:off x="7297200" y="2438280"/>
            <a:ext cx="1048680" cy="142200"/>
          </a:xfrm>
          <a:prstGeom prst="rect">
            <a:avLst/>
          </a:prstGeom>
          <a:noFill/>
          <a:ln>
            <a:noFill/>
          </a:ln>
        </p:spPr>
      </p:pic>
      <p:pic>
        <p:nvPicPr>
          <p:cNvPr descr=" " id="181" name="Google Shape;181;p1"/>
          <p:cNvPicPr preferRelativeResize="0"/>
          <p:nvPr/>
        </p:nvPicPr>
        <p:blipFill rotWithShape="1">
          <a:blip r:embed="rId34">
            <a:alphaModFix/>
          </a:blip>
          <a:srcRect b="0" l="0" r="0" t="0"/>
          <a:stretch/>
        </p:blipFill>
        <p:spPr>
          <a:xfrm>
            <a:off x="4095360" y="3931560"/>
            <a:ext cx="4352400" cy="594720"/>
          </a:xfrm>
          <a:prstGeom prst="rect">
            <a:avLst/>
          </a:prstGeom>
          <a:noFill/>
          <a:ln>
            <a:noFill/>
          </a:ln>
        </p:spPr>
      </p:pic>
      <p:sp>
        <p:nvSpPr>
          <p:cNvPr id="182" name="Google Shape;182;p1"/>
          <p:cNvSpPr/>
          <p:nvPr/>
        </p:nvSpPr>
        <p:spPr>
          <a:xfrm>
            <a:off x="4252680" y="4029120"/>
            <a:ext cx="1123200" cy="36108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0" i="0" lang="fr" sz="900" u="none" cap="none" strike="noStrike">
                <a:solidFill>
                  <a:srgbClr val="3A3A3A"/>
                </a:solidFill>
                <a:latin typeface="Bricolage Grotesque"/>
                <a:ea typeface="Bricolage Grotesque"/>
                <a:cs typeface="Bricolage Grotesque"/>
                <a:sym typeface="Bricolage Grotesque"/>
              </a:rPr>
              <a:t>Cette ressource est validée par l'ANCT</a:t>
            </a:r>
            <a:endParaRPr b="0" i="0" sz="900" u="none" cap="none" strike="noStrike">
              <a:solidFill>
                <a:srgbClr val="000000"/>
              </a:solidFill>
              <a:latin typeface="Arial"/>
              <a:ea typeface="Arial"/>
              <a:cs typeface="Arial"/>
              <a:sym typeface="Arial"/>
            </a:endParaRPr>
          </a:p>
        </p:txBody>
      </p:sp>
      <p:sp>
        <p:nvSpPr>
          <p:cNvPr id="183" name="Google Shape;183;p1"/>
          <p:cNvSpPr/>
          <p:nvPr/>
        </p:nvSpPr>
        <p:spPr>
          <a:xfrm>
            <a:off x="5643360" y="4029120"/>
            <a:ext cx="2132640" cy="36108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0" i="0" lang="fr" sz="1000" u="none" cap="none" strike="noStrike">
                <a:solidFill>
                  <a:srgbClr val="3A3A3A"/>
                </a:solidFill>
                <a:latin typeface="Bricolage Grotesque"/>
                <a:ea typeface="Bricolage Grotesque"/>
                <a:cs typeface="Bricolage Grotesque"/>
                <a:sym typeface="Bricolage Grotesque"/>
              </a:rPr>
              <a:t>Cette ressource a été modifiée par rapport à sa version initiale  : </a:t>
            </a:r>
            <a:endParaRPr b="0" i="0" sz="1000" u="none" cap="none" strike="noStrike">
              <a:solidFill>
                <a:srgbClr val="000000"/>
              </a:solidFill>
              <a:latin typeface="Arial"/>
              <a:ea typeface="Arial"/>
              <a:cs typeface="Arial"/>
              <a:sym typeface="Arial"/>
            </a:endParaRPr>
          </a:p>
        </p:txBody>
      </p:sp>
      <p:sp>
        <p:nvSpPr>
          <p:cNvPr id="184" name="Google Shape;184;p1"/>
          <p:cNvSpPr/>
          <p:nvPr/>
        </p:nvSpPr>
        <p:spPr>
          <a:xfrm>
            <a:off x="7891200" y="4029120"/>
            <a:ext cx="403920" cy="361080"/>
          </a:xfrm>
          <a:prstGeom prst="rect">
            <a:avLst/>
          </a:prstGeom>
          <a:no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85" name="Google Shape;185;p1"/>
          <p:cNvSpPr/>
          <p:nvPr/>
        </p:nvSpPr>
        <p:spPr>
          <a:xfrm>
            <a:off x="7891200" y="4029120"/>
            <a:ext cx="356040" cy="161280"/>
          </a:xfrm>
          <a:prstGeom prst="rect">
            <a:avLst/>
          </a:prstGeom>
          <a:noFill/>
          <a:ln>
            <a:noFill/>
          </a:ln>
        </p:spPr>
        <p:txBody>
          <a:bodyPr anchorCtr="0" anchor="ctr" bIns="162000" lIns="45700" spcFirstLastPara="1" rIns="45700" wrap="square" tIns="162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86" name="Google Shape;186;p1"/>
          <p:cNvSpPr/>
          <p:nvPr/>
        </p:nvSpPr>
        <p:spPr>
          <a:xfrm>
            <a:off x="7891200" y="4052880"/>
            <a:ext cx="113400" cy="113760"/>
          </a:xfrm>
          <a:prstGeom prst="rect">
            <a:avLst/>
          </a:prstGeom>
          <a:noFill/>
          <a:ln>
            <a:noFill/>
          </a:ln>
        </p:spPr>
        <p:txBody>
          <a:bodyPr anchorCtr="0" anchor="ctr" bIns="114475" lIns="45700" spcFirstLastPara="1" rIns="45700" wrap="square" tIns="114475">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87" name="Google Shape;187;p1"/>
          <p:cNvSpPr/>
          <p:nvPr/>
        </p:nvSpPr>
        <p:spPr>
          <a:xfrm>
            <a:off x="7890840" y="4053240"/>
            <a:ext cx="113760" cy="1134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102225" lIns="45700" spcFirstLastPara="1" rIns="45700" wrap="square" tIns="102225">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88" name="Google Shape;188;p1"/>
          <p:cNvSpPr/>
          <p:nvPr/>
        </p:nvSpPr>
        <p:spPr>
          <a:xfrm>
            <a:off x="8062560" y="4010040"/>
            <a:ext cx="223200" cy="19944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i="0" lang="fr" sz="1000" u="none" cap="none" strike="noStrike">
                <a:solidFill>
                  <a:srgbClr val="3A3A3A"/>
                </a:solidFill>
                <a:latin typeface="Bricolage Grotesque"/>
                <a:ea typeface="Bricolage Grotesque"/>
                <a:cs typeface="Bricolage Grotesque"/>
                <a:sym typeface="Bricolage Grotesque"/>
              </a:rPr>
              <a:t>Oui</a:t>
            </a:r>
            <a:endParaRPr b="0" i="0" sz="1000" u="none" cap="none" strike="noStrike">
              <a:solidFill>
                <a:srgbClr val="000000"/>
              </a:solidFill>
              <a:latin typeface="Arial"/>
              <a:ea typeface="Arial"/>
              <a:cs typeface="Arial"/>
              <a:sym typeface="Arial"/>
            </a:endParaRPr>
          </a:p>
        </p:txBody>
      </p:sp>
      <p:sp>
        <p:nvSpPr>
          <p:cNvPr id="189" name="Google Shape;189;p1"/>
          <p:cNvSpPr/>
          <p:nvPr/>
        </p:nvSpPr>
        <p:spPr>
          <a:xfrm>
            <a:off x="7891200" y="4228920"/>
            <a:ext cx="403920" cy="161280"/>
          </a:xfrm>
          <a:prstGeom prst="rect">
            <a:avLst/>
          </a:prstGeom>
          <a:noFill/>
          <a:ln>
            <a:noFill/>
          </a:ln>
        </p:spPr>
        <p:txBody>
          <a:bodyPr anchorCtr="0" anchor="ctr" bIns="162000" lIns="45700" spcFirstLastPara="1" rIns="45700" wrap="square" tIns="162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90" name="Google Shape;190;p1"/>
          <p:cNvSpPr/>
          <p:nvPr/>
        </p:nvSpPr>
        <p:spPr>
          <a:xfrm>
            <a:off x="7891200" y="4253040"/>
            <a:ext cx="113400" cy="113760"/>
          </a:xfrm>
          <a:prstGeom prst="rect">
            <a:avLst/>
          </a:prstGeom>
          <a:noFill/>
          <a:ln>
            <a:noFill/>
          </a:ln>
        </p:spPr>
        <p:txBody>
          <a:bodyPr anchorCtr="0" anchor="ctr" bIns="114475" lIns="45700" spcFirstLastPara="1" rIns="45700" wrap="square" tIns="114475">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91" name="Google Shape;191;p1"/>
          <p:cNvSpPr/>
          <p:nvPr/>
        </p:nvSpPr>
        <p:spPr>
          <a:xfrm>
            <a:off x="7890840" y="4253040"/>
            <a:ext cx="113760" cy="1134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102225" lIns="45700" spcFirstLastPara="1" rIns="45700" wrap="square" tIns="102225">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92" name="Google Shape;192;p1"/>
          <p:cNvSpPr/>
          <p:nvPr/>
        </p:nvSpPr>
        <p:spPr>
          <a:xfrm>
            <a:off x="8062560" y="4210200"/>
            <a:ext cx="270720" cy="19944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i="0" lang="fr" sz="1000" u="none" cap="none" strike="noStrike">
                <a:solidFill>
                  <a:srgbClr val="3A3A3A"/>
                </a:solidFill>
                <a:latin typeface="Bricolage Grotesque"/>
                <a:ea typeface="Bricolage Grotesque"/>
                <a:cs typeface="Bricolage Grotesque"/>
                <a:sym typeface="Bricolage Grotesque"/>
              </a:rPr>
              <a:t>Non</a:t>
            </a:r>
            <a:endParaRPr b="0" i="0" sz="1000" u="none" cap="none" strike="noStrike">
              <a:solidFill>
                <a:srgbClr val="000000"/>
              </a:solidFill>
              <a:latin typeface="Arial"/>
              <a:ea typeface="Arial"/>
              <a:cs typeface="Arial"/>
              <a:sym typeface="Arial"/>
            </a:endParaRPr>
          </a:p>
        </p:txBody>
      </p:sp>
      <p:sp>
        <p:nvSpPr>
          <p:cNvPr id="193" name="Google Shape;193;p1"/>
          <p:cNvSpPr/>
          <p:nvPr/>
        </p:nvSpPr>
        <p:spPr>
          <a:xfrm>
            <a:off x="5624280" y="3814920"/>
            <a:ext cx="1385280" cy="199440"/>
          </a:xfrm>
          <a:prstGeom prst="rect">
            <a:avLst/>
          </a:prstGeom>
          <a:solidFill>
            <a:srgbClr val="F5F1E9"/>
          </a:solidFill>
          <a:ln>
            <a:noFill/>
          </a:ln>
        </p:spPr>
        <p:txBody>
          <a:bodyPr anchorCtr="0" anchor="ctr" bIns="45000" lIns="45700" spcFirstLastPara="1" rIns="45700" wrap="square" tIns="45000">
            <a:noAutofit/>
          </a:bodyPr>
          <a:lstStyle/>
          <a:p>
            <a:pPr indent="0" lvl="0" marL="0" marR="0" rtl="0" algn="l">
              <a:lnSpc>
                <a:spcPct val="100000"/>
              </a:lnSpc>
              <a:spcBef>
                <a:spcPts val="0"/>
              </a:spcBef>
              <a:spcAft>
                <a:spcPts val="0"/>
              </a:spcAft>
              <a:buNone/>
            </a:pPr>
            <a:r>
              <a:t/>
            </a:r>
            <a:endParaRPr b="0" i="0" sz="2400" u="none" cap="none" strike="noStrike">
              <a:solidFill>
                <a:srgbClr val="000000"/>
              </a:solidFill>
              <a:latin typeface="Calibri"/>
              <a:ea typeface="Calibri"/>
              <a:cs typeface="Calibri"/>
              <a:sym typeface="Calibri"/>
            </a:endParaRPr>
          </a:p>
        </p:txBody>
      </p:sp>
      <p:sp>
        <p:nvSpPr>
          <p:cNvPr id="194" name="Google Shape;194;p1"/>
          <p:cNvSpPr/>
          <p:nvPr/>
        </p:nvSpPr>
        <p:spPr>
          <a:xfrm>
            <a:off x="5662440" y="3814920"/>
            <a:ext cx="1347120" cy="19944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b="1" i="0" lang="fr" sz="900" u="none" cap="none" strike="noStrike">
                <a:solidFill>
                  <a:srgbClr val="3A3A3A"/>
                </a:solidFill>
                <a:latin typeface="Bricolage Grotesque"/>
                <a:ea typeface="Bricolage Grotesque"/>
                <a:cs typeface="Bricolage Grotesque"/>
                <a:sym typeface="Bricolage Grotesque"/>
              </a:rPr>
              <a:t>Partie à remplir par l'OF</a:t>
            </a:r>
            <a:endParaRPr b="0" i="0" sz="900" u="none" cap="none" strike="noStrike">
              <a:solidFill>
                <a:srgbClr val="000000"/>
              </a:solidFill>
              <a:latin typeface="Arial"/>
              <a:ea typeface="Arial"/>
              <a:cs typeface="Arial"/>
              <a:sym typeface="Arial"/>
            </a:endParaRPr>
          </a:p>
        </p:txBody>
      </p:sp>
      <p:pic>
        <p:nvPicPr>
          <p:cNvPr descr=" " id="195" name="Google Shape;195;p1"/>
          <p:cNvPicPr preferRelativeResize="0"/>
          <p:nvPr/>
        </p:nvPicPr>
        <p:blipFill rotWithShape="1">
          <a:blip r:embed="rId35">
            <a:alphaModFix/>
          </a:blip>
          <a:srcRect b="0" l="0" r="0" t="0"/>
          <a:stretch/>
        </p:blipFill>
        <p:spPr>
          <a:xfrm>
            <a:off x="981720" y="733680"/>
            <a:ext cx="91440" cy="162720"/>
          </a:xfrm>
          <a:prstGeom prst="rect">
            <a:avLst/>
          </a:prstGeom>
          <a:noFill/>
          <a:ln>
            <a:noFill/>
          </a:ln>
        </p:spPr>
      </p:pic>
      <p:pic>
        <p:nvPicPr>
          <p:cNvPr descr=" " id="196" name="Google Shape;196;p1"/>
          <p:cNvPicPr preferRelativeResize="0"/>
          <p:nvPr/>
        </p:nvPicPr>
        <p:blipFill rotWithShape="1">
          <a:blip r:embed="rId36">
            <a:alphaModFix/>
          </a:blip>
          <a:srcRect b="0" l="0" r="0" t="0"/>
          <a:stretch/>
        </p:blipFill>
        <p:spPr>
          <a:xfrm>
            <a:off x="1098000" y="733680"/>
            <a:ext cx="91440" cy="162720"/>
          </a:xfrm>
          <a:prstGeom prst="rect">
            <a:avLst/>
          </a:prstGeom>
          <a:noFill/>
          <a:ln>
            <a:noFill/>
          </a:ln>
        </p:spPr>
      </p:pic>
      <p:pic>
        <p:nvPicPr>
          <p:cNvPr descr=" " id="197" name="Google Shape;197;p1"/>
          <p:cNvPicPr preferRelativeResize="0"/>
          <p:nvPr/>
        </p:nvPicPr>
        <p:blipFill rotWithShape="1">
          <a:blip r:embed="rId37">
            <a:alphaModFix/>
          </a:blip>
          <a:srcRect b="0" l="0" r="0" t="0"/>
          <a:stretch/>
        </p:blipFill>
        <p:spPr>
          <a:xfrm>
            <a:off x="1221840" y="733680"/>
            <a:ext cx="113400" cy="161640"/>
          </a:xfrm>
          <a:prstGeom prst="rect">
            <a:avLst/>
          </a:prstGeom>
          <a:noFill/>
          <a:ln>
            <a:noFill/>
          </a:ln>
        </p:spPr>
      </p:pic>
      <p:pic>
        <p:nvPicPr>
          <p:cNvPr descr=" " id="198" name="Google Shape;198;p1"/>
          <p:cNvPicPr preferRelativeResize="0"/>
          <p:nvPr/>
        </p:nvPicPr>
        <p:blipFill rotWithShape="1">
          <a:blip r:embed="rId38">
            <a:alphaModFix/>
          </a:blip>
          <a:srcRect b="0" l="0" r="0" t="0"/>
          <a:stretch/>
        </p:blipFill>
        <p:spPr>
          <a:xfrm>
            <a:off x="1369440" y="733680"/>
            <a:ext cx="113760" cy="161640"/>
          </a:xfrm>
          <a:prstGeom prst="rect">
            <a:avLst/>
          </a:prstGeom>
          <a:noFill/>
          <a:ln>
            <a:noFill/>
          </a:ln>
        </p:spPr>
      </p:pic>
      <p:pic>
        <p:nvPicPr>
          <p:cNvPr descr=" " id="199" name="Google Shape;199;p1"/>
          <p:cNvPicPr preferRelativeResize="0"/>
          <p:nvPr/>
        </p:nvPicPr>
        <p:blipFill rotWithShape="1">
          <a:blip r:embed="rId39">
            <a:alphaModFix/>
          </a:blip>
          <a:srcRect b="0" l="0" r="0" t="0"/>
          <a:stretch/>
        </p:blipFill>
        <p:spPr>
          <a:xfrm>
            <a:off x="1515960" y="733680"/>
            <a:ext cx="92520" cy="162720"/>
          </a:xfrm>
          <a:prstGeom prst="rect">
            <a:avLst/>
          </a:prstGeom>
          <a:noFill/>
          <a:ln>
            <a:noFill/>
          </a:ln>
        </p:spPr>
      </p:pic>
      <p:pic>
        <p:nvPicPr>
          <p:cNvPr descr=" " id="200" name="Google Shape;200;p1"/>
          <p:cNvPicPr preferRelativeResize="0"/>
          <p:nvPr/>
        </p:nvPicPr>
        <p:blipFill rotWithShape="1">
          <a:blip r:embed="rId40">
            <a:alphaModFix/>
          </a:blip>
          <a:srcRect b="0" l="0" r="0" t="0"/>
          <a:stretch/>
        </p:blipFill>
        <p:spPr>
          <a:xfrm>
            <a:off x="1641600" y="733680"/>
            <a:ext cx="92880" cy="161640"/>
          </a:xfrm>
          <a:prstGeom prst="rect">
            <a:avLst/>
          </a:prstGeom>
          <a:noFill/>
          <a:ln>
            <a:noFill/>
          </a:ln>
        </p:spPr>
      </p:pic>
      <p:pic>
        <p:nvPicPr>
          <p:cNvPr descr=" " id="201" name="Google Shape;201;p1"/>
          <p:cNvPicPr preferRelativeResize="0"/>
          <p:nvPr/>
        </p:nvPicPr>
        <p:blipFill rotWithShape="1">
          <a:blip r:embed="rId41">
            <a:alphaModFix/>
          </a:blip>
          <a:srcRect b="0" l="0" r="0" t="0"/>
          <a:stretch/>
        </p:blipFill>
        <p:spPr>
          <a:xfrm>
            <a:off x="1812600" y="733680"/>
            <a:ext cx="91800" cy="161640"/>
          </a:xfrm>
          <a:prstGeom prst="rect">
            <a:avLst/>
          </a:prstGeom>
          <a:noFill/>
          <a:ln>
            <a:noFill/>
          </a:ln>
        </p:spPr>
      </p:pic>
      <p:pic>
        <p:nvPicPr>
          <p:cNvPr descr=" " id="202" name="Google Shape;202;p1"/>
          <p:cNvPicPr preferRelativeResize="0"/>
          <p:nvPr/>
        </p:nvPicPr>
        <p:blipFill rotWithShape="1">
          <a:blip r:embed="rId42">
            <a:alphaModFix/>
          </a:blip>
          <a:srcRect b="0" l="0" r="0" t="0"/>
          <a:stretch/>
        </p:blipFill>
        <p:spPr>
          <a:xfrm>
            <a:off x="1936440" y="733680"/>
            <a:ext cx="90000" cy="161640"/>
          </a:xfrm>
          <a:prstGeom prst="rect">
            <a:avLst/>
          </a:prstGeom>
          <a:noFill/>
          <a:ln>
            <a:noFill/>
          </a:ln>
        </p:spPr>
      </p:pic>
      <p:pic>
        <p:nvPicPr>
          <p:cNvPr descr=" " id="203" name="Google Shape;203;p1"/>
          <p:cNvPicPr preferRelativeResize="0"/>
          <p:nvPr/>
        </p:nvPicPr>
        <p:blipFill rotWithShape="1">
          <a:blip r:embed="rId43">
            <a:alphaModFix/>
          </a:blip>
          <a:srcRect b="0" l="0" r="0" t="0"/>
          <a:stretch/>
        </p:blipFill>
        <p:spPr>
          <a:xfrm>
            <a:off x="2093400" y="733680"/>
            <a:ext cx="89640" cy="161640"/>
          </a:xfrm>
          <a:prstGeom prst="rect">
            <a:avLst/>
          </a:prstGeom>
          <a:noFill/>
          <a:ln>
            <a:noFill/>
          </a:ln>
        </p:spPr>
      </p:pic>
      <p:pic>
        <p:nvPicPr>
          <p:cNvPr descr=" " id="204" name="Google Shape;204;p1"/>
          <p:cNvPicPr preferRelativeResize="0"/>
          <p:nvPr/>
        </p:nvPicPr>
        <p:blipFill rotWithShape="1">
          <a:blip r:embed="rId44">
            <a:alphaModFix/>
          </a:blip>
          <a:srcRect b="0" l="0" r="0" t="0"/>
          <a:stretch/>
        </p:blipFill>
        <p:spPr>
          <a:xfrm>
            <a:off x="2196720" y="733680"/>
            <a:ext cx="91440" cy="162720"/>
          </a:xfrm>
          <a:prstGeom prst="rect">
            <a:avLst/>
          </a:prstGeom>
          <a:noFill/>
          <a:ln>
            <a:noFill/>
          </a:ln>
        </p:spPr>
      </p:pic>
      <p:pic>
        <p:nvPicPr>
          <p:cNvPr descr=" " id="205" name="Google Shape;205;p1"/>
          <p:cNvPicPr preferRelativeResize="0"/>
          <p:nvPr/>
        </p:nvPicPr>
        <p:blipFill rotWithShape="1">
          <a:blip r:embed="rId45">
            <a:alphaModFix/>
          </a:blip>
          <a:srcRect b="0" l="0" r="0" t="0"/>
          <a:stretch/>
        </p:blipFill>
        <p:spPr>
          <a:xfrm>
            <a:off x="2320560" y="733680"/>
            <a:ext cx="92160" cy="161640"/>
          </a:xfrm>
          <a:prstGeom prst="rect">
            <a:avLst/>
          </a:prstGeom>
          <a:noFill/>
          <a:ln>
            <a:noFill/>
          </a:ln>
        </p:spPr>
      </p:pic>
      <p:pic>
        <p:nvPicPr>
          <p:cNvPr descr=" " id="206" name="Google Shape;206;p1"/>
          <p:cNvPicPr preferRelativeResize="0"/>
          <p:nvPr/>
        </p:nvPicPr>
        <p:blipFill rotWithShape="1">
          <a:blip r:embed="rId46">
            <a:alphaModFix/>
          </a:blip>
          <a:srcRect b="0" l="0" r="0" t="0"/>
          <a:stretch/>
        </p:blipFill>
        <p:spPr>
          <a:xfrm>
            <a:off x="2437200" y="733680"/>
            <a:ext cx="113400" cy="161640"/>
          </a:xfrm>
          <a:prstGeom prst="rect">
            <a:avLst/>
          </a:prstGeom>
          <a:noFill/>
          <a:ln>
            <a:noFill/>
          </a:ln>
        </p:spPr>
      </p:pic>
      <p:pic>
        <p:nvPicPr>
          <p:cNvPr descr=" " id="207" name="Google Shape;207;p1"/>
          <p:cNvPicPr preferRelativeResize="0"/>
          <p:nvPr/>
        </p:nvPicPr>
        <p:blipFill rotWithShape="1">
          <a:blip r:embed="rId47">
            <a:alphaModFix/>
          </a:blip>
          <a:srcRect b="0" l="0" r="0" t="0"/>
          <a:stretch/>
        </p:blipFill>
        <p:spPr>
          <a:xfrm>
            <a:off x="2572560" y="732240"/>
            <a:ext cx="109440" cy="162720"/>
          </a:xfrm>
          <a:prstGeom prst="rect">
            <a:avLst/>
          </a:prstGeom>
          <a:noFill/>
          <a:ln>
            <a:noFill/>
          </a:ln>
        </p:spPr>
      </p:pic>
      <p:pic>
        <p:nvPicPr>
          <p:cNvPr descr=" " id="208" name="Google Shape;208;p1"/>
          <p:cNvPicPr preferRelativeResize="0"/>
          <p:nvPr/>
        </p:nvPicPr>
        <p:blipFill rotWithShape="1">
          <a:blip r:embed="rId48">
            <a:alphaModFix/>
          </a:blip>
          <a:srcRect b="0" l="0" r="0" t="0"/>
          <a:stretch/>
        </p:blipFill>
        <p:spPr>
          <a:xfrm>
            <a:off x="2676960" y="733680"/>
            <a:ext cx="99720" cy="161640"/>
          </a:xfrm>
          <a:prstGeom prst="rect">
            <a:avLst/>
          </a:prstGeom>
          <a:noFill/>
          <a:ln>
            <a:noFill/>
          </a:ln>
        </p:spPr>
      </p:pic>
      <p:pic>
        <p:nvPicPr>
          <p:cNvPr descr=" " id="209" name="Google Shape;209;p1"/>
          <p:cNvPicPr preferRelativeResize="0"/>
          <p:nvPr/>
        </p:nvPicPr>
        <p:blipFill rotWithShape="1">
          <a:blip r:embed="rId49">
            <a:alphaModFix/>
          </a:blip>
          <a:srcRect b="0" l="0" r="0" t="0"/>
          <a:stretch/>
        </p:blipFill>
        <p:spPr>
          <a:xfrm>
            <a:off x="2796840" y="733680"/>
            <a:ext cx="13680" cy="161640"/>
          </a:xfrm>
          <a:prstGeom prst="rect">
            <a:avLst/>
          </a:prstGeom>
          <a:noFill/>
          <a:ln>
            <a:noFill/>
          </a:ln>
        </p:spPr>
      </p:pic>
      <p:pic>
        <p:nvPicPr>
          <p:cNvPr descr=" " id="210" name="Google Shape;210;p1"/>
          <p:cNvPicPr preferRelativeResize="0"/>
          <p:nvPr/>
        </p:nvPicPr>
        <p:blipFill rotWithShape="1">
          <a:blip r:embed="rId50">
            <a:alphaModFix/>
          </a:blip>
          <a:srcRect b="0" l="0" r="0" t="0"/>
          <a:stretch/>
        </p:blipFill>
        <p:spPr>
          <a:xfrm>
            <a:off x="2843280" y="733680"/>
            <a:ext cx="91440" cy="162720"/>
          </a:xfrm>
          <a:prstGeom prst="rect">
            <a:avLst/>
          </a:prstGeom>
          <a:noFill/>
          <a:ln>
            <a:noFill/>
          </a:ln>
        </p:spPr>
      </p:pic>
      <p:pic>
        <p:nvPicPr>
          <p:cNvPr descr=" " id="211" name="Google Shape;211;p1"/>
          <p:cNvPicPr preferRelativeResize="0"/>
          <p:nvPr/>
        </p:nvPicPr>
        <p:blipFill rotWithShape="1">
          <a:blip r:embed="rId51">
            <a:alphaModFix/>
          </a:blip>
          <a:srcRect b="0" l="0" r="0" t="0"/>
          <a:stretch/>
        </p:blipFill>
        <p:spPr>
          <a:xfrm>
            <a:off x="2967120" y="733680"/>
            <a:ext cx="92520" cy="161640"/>
          </a:xfrm>
          <a:prstGeom prst="rect">
            <a:avLst/>
          </a:prstGeom>
          <a:noFill/>
          <a:ln>
            <a:noFill/>
          </a:ln>
        </p:spPr>
      </p:pic>
      <p:pic>
        <p:nvPicPr>
          <p:cNvPr descr=" " id="212" name="Google Shape;212;p1"/>
          <p:cNvPicPr preferRelativeResize="0"/>
          <p:nvPr/>
        </p:nvPicPr>
        <p:blipFill rotWithShape="1">
          <a:blip r:embed="rId52">
            <a:alphaModFix/>
          </a:blip>
          <a:srcRect b="0" l="0" r="0" t="0"/>
          <a:stretch/>
        </p:blipFill>
        <p:spPr>
          <a:xfrm>
            <a:off x="983520" y="999720"/>
            <a:ext cx="91800" cy="161640"/>
          </a:xfrm>
          <a:prstGeom prst="rect">
            <a:avLst/>
          </a:prstGeom>
          <a:noFill/>
          <a:ln>
            <a:noFill/>
          </a:ln>
        </p:spPr>
      </p:pic>
      <p:pic>
        <p:nvPicPr>
          <p:cNvPr descr=" " id="213" name="Google Shape;213;p1"/>
          <p:cNvPicPr preferRelativeResize="0"/>
          <p:nvPr/>
        </p:nvPicPr>
        <p:blipFill rotWithShape="1">
          <a:blip r:embed="rId53">
            <a:alphaModFix/>
          </a:blip>
          <a:srcRect b="0" l="0" r="0" t="0"/>
          <a:stretch/>
        </p:blipFill>
        <p:spPr>
          <a:xfrm>
            <a:off x="1100160" y="999720"/>
            <a:ext cx="92160" cy="162000"/>
          </a:xfrm>
          <a:prstGeom prst="rect">
            <a:avLst/>
          </a:prstGeom>
          <a:noFill/>
          <a:ln>
            <a:noFill/>
          </a:ln>
        </p:spPr>
      </p:pic>
      <p:pic>
        <p:nvPicPr>
          <p:cNvPr descr=" " id="214" name="Google Shape;214;p1"/>
          <p:cNvPicPr preferRelativeResize="0"/>
          <p:nvPr/>
        </p:nvPicPr>
        <p:blipFill rotWithShape="1">
          <a:blip r:embed="rId54">
            <a:alphaModFix/>
          </a:blip>
          <a:srcRect b="0" l="0" r="0" t="0"/>
          <a:stretch/>
        </p:blipFill>
        <p:spPr>
          <a:xfrm>
            <a:off x="1215000" y="999720"/>
            <a:ext cx="91800" cy="162720"/>
          </a:xfrm>
          <a:prstGeom prst="rect">
            <a:avLst/>
          </a:prstGeom>
          <a:noFill/>
          <a:ln>
            <a:noFill/>
          </a:ln>
        </p:spPr>
      </p:pic>
      <p:pic>
        <p:nvPicPr>
          <p:cNvPr descr=" " id="215" name="Google Shape;215;p1"/>
          <p:cNvPicPr preferRelativeResize="0"/>
          <p:nvPr/>
        </p:nvPicPr>
        <p:blipFill rotWithShape="1">
          <a:blip r:embed="rId55">
            <a:alphaModFix/>
          </a:blip>
          <a:srcRect b="0" l="0" r="0" t="0"/>
          <a:stretch/>
        </p:blipFill>
        <p:spPr>
          <a:xfrm>
            <a:off x="1339200" y="999720"/>
            <a:ext cx="90000" cy="161640"/>
          </a:xfrm>
          <a:prstGeom prst="rect">
            <a:avLst/>
          </a:prstGeom>
          <a:noFill/>
          <a:ln>
            <a:noFill/>
          </a:ln>
        </p:spPr>
      </p:pic>
      <p:pic>
        <p:nvPicPr>
          <p:cNvPr descr=" " id="216" name="Google Shape;216;p1"/>
          <p:cNvPicPr preferRelativeResize="0"/>
          <p:nvPr/>
        </p:nvPicPr>
        <p:blipFill rotWithShape="1">
          <a:blip r:embed="rId56">
            <a:alphaModFix/>
          </a:blip>
          <a:srcRect b="0" l="0" r="0" t="0"/>
          <a:stretch/>
        </p:blipFill>
        <p:spPr>
          <a:xfrm>
            <a:off x="1448640" y="999720"/>
            <a:ext cx="90360" cy="161640"/>
          </a:xfrm>
          <a:prstGeom prst="rect">
            <a:avLst/>
          </a:prstGeom>
          <a:noFill/>
          <a:ln>
            <a:noFill/>
          </a:ln>
        </p:spPr>
      </p:pic>
      <p:pic>
        <p:nvPicPr>
          <p:cNvPr descr=" " id="217" name="Google Shape;217;p1"/>
          <p:cNvPicPr preferRelativeResize="0"/>
          <p:nvPr/>
        </p:nvPicPr>
        <p:blipFill rotWithShape="1">
          <a:blip r:embed="rId57">
            <a:alphaModFix/>
          </a:blip>
          <a:srcRect b="0" l="0" r="0" t="0"/>
          <a:stretch/>
        </p:blipFill>
        <p:spPr>
          <a:xfrm>
            <a:off x="1551960" y="999360"/>
            <a:ext cx="91800" cy="163440"/>
          </a:xfrm>
          <a:prstGeom prst="rect">
            <a:avLst/>
          </a:prstGeom>
          <a:noFill/>
          <a:ln>
            <a:noFill/>
          </a:ln>
        </p:spPr>
      </p:pic>
      <p:pic>
        <p:nvPicPr>
          <p:cNvPr descr=" " id="218" name="Google Shape;218;p1"/>
          <p:cNvPicPr preferRelativeResize="0"/>
          <p:nvPr/>
        </p:nvPicPr>
        <p:blipFill rotWithShape="1">
          <a:blip r:embed="rId58">
            <a:alphaModFix/>
          </a:blip>
          <a:srcRect b="0" l="0" r="0" t="0"/>
          <a:stretch/>
        </p:blipFill>
        <p:spPr>
          <a:xfrm>
            <a:off x="1661760" y="999360"/>
            <a:ext cx="91080" cy="163440"/>
          </a:xfrm>
          <a:prstGeom prst="rect">
            <a:avLst/>
          </a:prstGeom>
          <a:noFill/>
          <a:ln>
            <a:noFill/>
          </a:ln>
        </p:spPr>
      </p:pic>
      <p:pic>
        <p:nvPicPr>
          <p:cNvPr descr=" " id="219" name="Google Shape;219;p1"/>
          <p:cNvPicPr preferRelativeResize="0"/>
          <p:nvPr/>
        </p:nvPicPr>
        <p:blipFill rotWithShape="1">
          <a:blip r:embed="rId59">
            <a:alphaModFix/>
          </a:blip>
          <a:srcRect b="0" l="0" r="0" t="0"/>
          <a:stretch/>
        </p:blipFill>
        <p:spPr>
          <a:xfrm>
            <a:off x="1779840" y="999720"/>
            <a:ext cx="13680" cy="161640"/>
          </a:xfrm>
          <a:prstGeom prst="rect">
            <a:avLst/>
          </a:prstGeom>
          <a:noFill/>
          <a:ln>
            <a:noFill/>
          </a:ln>
        </p:spPr>
      </p:pic>
      <p:pic>
        <p:nvPicPr>
          <p:cNvPr descr=" " id="220" name="Google Shape;220;p1"/>
          <p:cNvPicPr preferRelativeResize="0"/>
          <p:nvPr/>
        </p:nvPicPr>
        <p:blipFill rotWithShape="1">
          <a:blip r:embed="rId60">
            <a:alphaModFix/>
          </a:blip>
          <a:srcRect b="0" l="0" r="0" t="0"/>
          <a:stretch/>
        </p:blipFill>
        <p:spPr>
          <a:xfrm>
            <a:off x="1825920" y="999720"/>
            <a:ext cx="91800" cy="162720"/>
          </a:xfrm>
          <a:prstGeom prst="rect">
            <a:avLst/>
          </a:prstGeom>
          <a:noFill/>
          <a:ln>
            <a:noFill/>
          </a:ln>
        </p:spPr>
      </p:pic>
      <p:pic>
        <p:nvPicPr>
          <p:cNvPr descr=" " id="221" name="Google Shape;221;p1"/>
          <p:cNvPicPr preferRelativeResize="0"/>
          <p:nvPr/>
        </p:nvPicPr>
        <p:blipFill rotWithShape="1">
          <a:blip r:embed="rId61">
            <a:alphaModFix/>
          </a:blip>
          <a:srcRect b="0" l="0" r="0" t="0"/>
          <a:stretch/>
        </p:blipFill>
        <p:spPr>
          <a:xfrm>
            <a:off x="1950120" y="999720"/>
            <a:ext cx="92520" cy="161640"/>
          </a:xfrm>
          <a:prstGeom prst="rect">
            <a:avLst/>
          </a:prstGeom>
          <a:noFill/>
          <a:ln>
            <a:noFill/>
          </a:ln>
        </p:spPr>
      </p:pic>
      <p:pic>
        <p:nvPicPr>
          <p:cNvPr descr=" " id="222" name="Google Shape;222;p1"/>
          <p:cNvPicPr preferRelativeResize="0"/>
          <p:nvPr/>
        </p:nvPicPr>
        <p:blipFill rotWithShape="1">
          <a:blip r:embed="rId62">
            <a:alphaModFix/>
          </a:blip>
          <a:srcRect b="0" l="0" r="0" t="0"/>
          <a:stretch/>
        </p:blipFill>
        <p:spPr>
          <a:xfrm>
            <a:off x="2076840" y="999720"/>
            <a:ext cx="92520" cy="161640"/>
          </a:xfrm>
          <a:prstGeom prst="rect">
            <a:avLst/>
          </a:prstGeom>
          <a:noFill/>
          <a:ln>
            <a:noFill/>
          </a:ln>
        </p:spPr>
      </p:pic>
      <p:pic>
        <p:nvPicPr>
          <p:cNvPr descr=" " id="223" name="Google Shape;223;p1"/>
          <p:cNvPicPr preferRelativeResize="0"/>
          <p:nvPr/>
        </p:nvPicPr>
        <p:blipFill rotWithShape="1">
          <a:blip r:embed="rId63">
            <a:alphaModFix/>
          </a:blip>
          <a:srcRect b="0" l="0" r="0" t="0"/>
          <a:stretch/>
        </p:blipFill>
        <p:spPr>
          <a:xfrm>
            <a:off x="2203560" y="999720"/>
            <a:ext cx="90000" cy="161640"/>
          </a:xfrm>
          <a:prstGeom prst="rect">
            <a:avLst/>
          </a:prstGeom>
          <a:noFill/>
          <a:ln>
            <a:noFill/>
          </a:ln>
        </p:spPr>
      </p:pic>
      <p:pic>
        <p:nvPicPr>
          <p:cNvPr descr=" " id="224" name="Google Shape;224;p1"/>
          <p:cNvPicPr preferRelativeResize="0"/>
          <p:nvPr/>
        </p:nvPicPr>
        <p:blipFill rotWithShape="1">
          <a:blip r:embed="rId64">
            <a:alphaModFix/>
          </a:blip>
          <a:srcRect b="0" l="0" r="0" t="0"/>
          <a:stretch/>
        </p:blipFill>
        <p:spPr>
          <a:xfrm>
            <a:off x="2315520" y="999720"/>
            <a:ext cx="81720" cy="161640"/>
          </a:xfrm>
          <a:prstGeom prst="rect">
            <a:avLst/>
          </a:prstGeom>
          <a:noFill/>
          <a:ln>
            <a:noFill/>
          </a:ln>
        </p:spPr>
      </p:pic>
      <p:pic>
        <p:nvPicPr>
          <p:cNvPr descr=" " id="225" name="Google Shape;225;p1"/>
          <p:cNvPicPr preferRelativeResize="0"/>
          <p:nvPr/>
        </p:nvPicPr>
        <p:blipFill rotWithShape="1">
          <a:blip r:embed="rId65">
            <a:alphaModFix/>
          </a:blip>
          <a:srcRect b="0" l="0" r="0" t="0"/>
          <a:stretch/>
        </p:blipFill>
        <p:spPr>
          <a:xfrm>
            <a:off x="2418120" y="999720"/>
            <a:ext cx="81720" cy="161640"/>
          </a:xfrm>
          <a:prstGeom prst="rect">
            <a:avLst/>
          </a:prstGeom>
          <a:noFill/>
          <a:ln>
            <a:noFill/>
          </a:ln>
        </p:spPr>
      </p:pic>
      <p:pic>
        <p:nvPicPr>
          <p:cNvPr descr=" " id="226" name="Google Shape;226;p1"/>
          <p:cNvPicPr preferRelativeResize="0"/>
          <p:nvPr/>
        </p:nvPicPr>
        <p:blipFill rotWithShape="1">
          <a:blip r:embed="rId66">
            <a:alphaModFix/>
          </a:blip>
          <a:srcRect b="0" l="0" r="0" t="0"/>
          <a:stretch/>
        </p:blipFill>
        <p:spPr>
          <a:xfrm>
            <a:off x="2520000" y="999720"/>
            <a:ext cx="90000" cy="16164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10"/>
          <p:cNvSpPr/>
          <p:nvPr/>
        </p:nvSpPr>
        <p:spPr>
          <a:xfrm>
            <a:off x="1638720" y="1564920"/>
            <a:ext cx="606276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Choisissez chacun un ou deux mots que vous ne comprenez pas ou comprenez partiellement</a:t>
            </a:r>
            <a:br>
              <a:rPr b="0" i="0" lang="fr" sz="1800" u="none" cap="none" strike="noStrike">
                <a:latin typeface="Arial"/>
                <a:ea typeface="Arial"/>
                <a:cs typeface="Arial"/>
                <a:sym typeface="Arial"/>
              </a:rPr>
            </a:br>
            <a:r>
              <a:rPr b="0" i="0" lang="fr" sz="1800" u="none" cap="none" strike="noStrike">
                <a:solidFill>
                  <a:srgbClr val="003081"/>
                </a:solidFill>
                <a:latin typeface="Palanquin Medium"/>
                <a:ea typeface="Palanquin Medium"/>
                <a:cs typeface="Palanquin Medium"/>
                <a:sym typeface="Palanquin Medium"/>
              </a:rPr>
              <a:t>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Nous définirons ensuite ensemble chacun de ces mots</a:t>
            </a:r>
            <a:endParaRPr b="0" i="0" sz="1800" u="none" cap="none" strike="noStrike">
              <a:solidFill>
                <a:srgbClr val="000000"/>
              </a:solidFill>
              <a:latin typeface="Arial"/>
              <a:ea typeface="Arial"/>
              <a:cs typeface="Arial"/>
              <a:sym typeface="Arial"/>
            </a:endParaRPr>
          </a:p>
        </p:txBody>
      </p:sp>
      <p:sp>
        <p:nvSpPr>
          <p:cNvPr id="301" name="Google Shape;301;p1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000000"/>
              </a:solidFill>
              <a:latin typeface="Arial"/>
              <a:ea typeface="Arial"/>
              <a:cs typeface="Arial"/>
              <a:sym typeface="Arial"/>
            </a:endParaRPr>
          </a:p>
        </p:txBody>
      </p:sp>
      <p:sp>
        <p:nvSpPr>
          <p:cNvPr id="302" name="Google Shape;302;p1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03" name="Google Shape;303;p1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4" name="Shape 1814"/>
        <p:cNvGrpSpPr/>
        <p:nvPr/>
      </p:nvGrpSpPr>
      <p:grpSpPr>
        <a:xfrm>
          <a:off x="0" y="0"/>
          <a:ext cx="0" cy="0"/>
          <a:chOff x="0" y="0"/>
          <a:chExt cx="0" cy="0"/>
        </a:xfrm>
      </p:grpSpPr>
      <p:sp>
        <p:nvSpPr>
          <p:cNvPr id="1815" name="Google Shape;1815;p100"/>
          <p:cNvSpPr/>
          <p:nvPr/>
        </p:nvSpPr>
        <p:spPr>
          <a:xfrm>
            <a:off x="1638720" y="1564920"/>
            <a:ext cx="598392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À partir de la documentation fournie, répondez individuellement aux questions</a:t>
            </a:r>
            <a:endParaRPr b="0" sz="1800" strike="noStrike">
              <a:solidFill>
                <a:srgbClr val="000000"/>
              </a:solidFill>
              <a:latin typeface="Arial"/>
              <a:ea typeface="Arial"/>
              <a:cs typeface="Arial"/>
              <a:sym typeface="Arial"/>
            </a:endParaRPr>
          </a:p>
        </p:txBody>
      </p:sp>
      <p:sp>
        <p:nvSpPr>
          <p:cNvPr id="1816" name="Google Shape;1816;p10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La consigne</a:t>
            </a:r>
            <a:endParaRPr b="0" sz="2600" strike="noStrike">
              <a:solidFill>
                <a:srgbClr val="000000"/>
              </a:solidFill>
              <a:latin typeface="Arial"/>
              <a:ea typeface="Arial"/>
              <a:cs typeface="Arial"/>
              <a:sym typeface="Arial"/>
            </a:endParaRPr>
          </a:p>
        </p:txBody>
      </p:sp>
      <p:sp>
        <p:nvSpPr>
          <p:cNvPr id="1817" name="Google Shape;1817;p10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Médianalyse</a:t>
            </a:r>
            <a:endParaRPr b="0" sz="1000" strike="noStrike">
              <a:solidFill>
                <a:srgbClr val="000000"/>
              </a:solidFill>
              <a:latin typeface="Arial"/>
              <a:ea typeface="Arial"/>
              <a:cs typeface="Arial"/>
              <a:sym typeface="Arial"/>
            </a:endParaRPr>
          </a:p>
        </p:txBody>
      </p:sp>
      <p:sp>
        <p:nvSpPr>
          <p:cNvPr id="1818" name="Google Shape;1818;p10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2" name="Shape 1822"/>
        <p:cNvGrpSpPr/>
        <p:nvPr/>
      </p:nvGrpSpPr>
      <p:grpSpPr>
        <a:xfrm>
          <a:off x="0" y="0"/>
          <a:ext cx="0" cy="0"/>
          <a:chOff x="0" y="0"/>
          <a:chExt cx="0" cy="0"/>
        </a:xfrm>
      </p:grpSpPr>
      <p:sp>
        <p:nvSpPr>
          <p:cNvPr id="1823" name="Google Shape;1823;p10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 à consulter </a:t>
            </a:r>
            <a:endParaRPr b="0" sz="2600" strike="noStrike">
              <a:solidFill>
                <a:srgbClr val="000000"/>
              </a:solidFill>
              <a:latin typeface="Arial"/>
              <a:ea typeface="Arial"/>
              <a:cs typeface="Arial"/>
              <a:sym typeface="Arial"/>
            </a:endParaRPr>
          </a:p>
        </p:txBody>
      </p:sp>
      <p:sp>
        <p:nvSpPr>
          <p:cNvPr id="1824" name="Google Shape;1824;p10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Medianalyse</a:t>
            </a:r>
            <a:endParaRPr b="0" sz="1000" strike="noStrike">
              <a:solidFill>
                <a:srgbClr val="000000"/>
              </a:solidFill>
              <a:latin typeface="Arial"/>
              <a:ea typeface="Arial"/>
              <a:cs typeface="Arial"/>
              <a:sym typeface="Arial"/>
            </a:endParaRPr>
          </a:p>
        </p:txBody>
      </p:sp>
      <p:sp>
        <p:nvSpPr>
          <p:cNvPr id="1825" name="Google Shape;1825;p101"/>
          <p:cNvSpPr/>
          <p:nvPr/>
        </p:nvSpPr>
        <p:spPr>
          <a:xfrm>
            <a:off x="1099440" y="929160"/>
            <a:ext cx="6296040" cy="33865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lang="fr" sz="1200" strike="noStrike">
                <a:solidFill>
                  <a:srgbClr val="FF3333"/>
                </a:solidFill>
                <a:latin typeface="Palanquin"/>
                <a:ea typeface="Palanquin"/>
                <a:cs typeface="Palanquin"/>
                <a:sym typeface="Palanquin"/>
              </a:rPr>
              <a:t>Ressources à consulter :</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fr" sz="1200" strike="noStrike">
                <a:solidFill>
                  <a:srgbClr val="003081"/>
                </a:solidFill>
                <a:latin typeface="Palanquin"/>
                <a:ea typeface="Palanquin"/>
                <a:cs typeface="Palanquin"/>
                <a:sym typeface="Palanquin"/>
              </a:rPr>
              <a:t>Utiliser la plateforme Aidants Connect et respecter le cadre juridique</a:t>
            </a:r>
            <a:br>
              <a:rPr lang="fr" sz="1200">
                <a:latin typeface="Arial"/>
                <a:ea typeface="Arial"/>
                <a:cs typeface="Arial"/>
                <a:sym typeface="Arial"/>
              </a:rPr>
            </a:br>
            <a:endParaRPr b="0" sz="1200"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0" lang="fr" sz="1200" u="sng" strike="noStrike">
                <a:solidFill>
                  <a:schemeClr val="hlink"/>
                </a:solidFill>
                <a:latin typeface="Palanquin"/>
                <a:ea typeface="Palanquin"/>
                <a:cs typeface="Palanquin"/>
                <a:sym typeface="Palanquin"/>
                <a:hlinkClick r:id="rId4"/>
              </a:rPr>
              <a:t>Le tutoriel interactif de prise en main d’Aidants Connect</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fr" sz="1200" strike="noStrike">
                <a:solidFill>
                  <a:srgbClr val="003081"/>
                </a:solidFill>
                <a:latin typeface="Palanquin"/>
                <a:ea typeface="Palanquin"/>
                <a:cs typeface="Palanquin"/>
                <a:sym typeface="Palanquin"/>
              </a:rPr>
              <a:t>Éléments juridiques</a:t>
            </a:r>
            <a:br>
              <a:rPr lang="fr" sz="1200">
                <a:latin typeface="Arial"/>
                <a:ea typeface="Arial"/>
                <a:cs typeface="Arial"/>
                <a:sym typeface="Arial"/>
              </a:rPr>
            </a:br>
            <a:endParaRPr b="0" sz="1200"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0" lang="fr" sz="1200" u="sng" strike="noStrike">
                <a:solidFill>
                  <a:schemeClr val="hlink"/>
                </a:solidFill>
                <a:latin typeface="Palanquin"/>
                <a:ea typeface="Palanquin"/>
                <a:cs typeface="Palanquin"/>
                <a:sym typeface="Palanquin"/>
                <a:hlinkClick r:id="rId5"/>
              </a:rPr>
              <a:t>Document juridique</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12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fr" sz="1200" strike="noStrike">
                <a:solidFill>
                  <a:srgbClr val="003081"/>
                </a:solidFill>
                <a:latin typeface="Palanquin"/>
                <a:ea typeface="Palanquin"/>
                <a:cs typeface="Palanquin"/>
                <a:sym typeface="Palanquin"/>
              </a:rPr>
              <a:t>Connaître mes publics</a:t>
            </a:r>
            <a:br>
              <a:rPr lang="fr" sz="1200">
                <a:latin typeface="Arial"/>
                <a:ea typeface="Arial"/>
                <a:cs typeface="Arial"/>
                <a:sym typeface="Arial"/>
              </a:rPr>
            </a:br>
            <a:endParaRPr b="0" sz="1200"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0" lang="fr" sz="1200" u="sng" strike="noStrike">
                <a:solidFill>
                  <a:schemeClr val="hlink"/>
                </a:solidFill>
                <a:latin typeface="Palanquin"/>
                <a:ea typeface="Palanquin"/>
                <a:cs typeface="Palanquin"/>
                <a:sym typeface="Palanquin"/>
                <a:hlinkClick r:id="rId6"/>
              </a:rPr>
              <a:t>La société numérique française : définir et mesurer l’éloignement numérique</a:t>
            </a:r>
            <a:endParaRPr b="0" sz="1200"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0" lang="fr" sz="1200" u="sng" strike="noStrike">
                <a:solidFill>
                  <a:schemeClr val="accent5"/>
                </a:solidFill>
                <a:latin typeface="Palanquin"/>
                <a:ea typeface="Palanquin"/>
                <a:cs typeface="Palanquin"/>
                <a:sym typeface="Palanquin"/>
                <a:hlinkClick r:id="rId7">
                  <a:extLst>
                    <a:ext uri="{A12FA001-AC4F-418D-AE19-62706E023703}">
                      <ahyp:hlinkClr val="tx"/>
                    </a:ext>
                  </a:extLst>
                </a:hlinkClick>
              </a:rPr>
              <a:t>15 % de la population est en situation d'illectronisme en 2021 - Insee Première - 1953</a:t>
            </a:r>
            <a:endParaRPr b="0" sz="1200"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0" lang="fr" sz="1200" u="sng" strike="noStrike">
                <a:solidFill>
                  <a:schemeClr val="hlink"/>
                </a:solidFill>
                <a:latin typeface="Palanquin"/>
                <a:ea typeface="Palanquin"/>
                <a:cs typeface="Palanquin"/>
                <a:sym typeface="Palanquin"/>
                <a:hlinkClick r:id="rId8"/>
              </a:rPr>
              <a:t>Dématérialisation des services publics, où en est-on ? Constats et recommandations de la Défenseure des droits [Rapport]</a:t>
            </a:r>
            <a:endParaRPr b="0" sz="1200" strike="noStrike">
              <a:solidFill>
                <a:srgbClr val="000000"/>
              </a:solidFill>
              <a:latin typeface="Arial"/>
              <a:ea typeface="Arial"/>
              <a:cs typeface="Arial"/>
              <a:sym typeface="Arial"/>
            </a:endParaRPr>
          </a:p>
        </p:txBody>
      </p:sp>
      <p:sp>
        <p:nvSpPr>
          <p:cNvPr id="1826" name="Google Shape;1826;p10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0" name="Shape 1830"/>
        <p:cNvGrpSpPr/>
        <p:nvPr/>
      </p:nvGrpSpPr>
      <p:grpSpPr>
        <a:xfrm>
          <a:off x="0" y="0"/>
          <a:ext cx="0" cy="0"/>
          <a:chOff x="0" y="0"/>
          <a:chExt cx="0" cy="0"/>
        </a:xfrm>
      </p:grpSpPr>
      <p:sp>
        <p:nvSpPr>
          <p:cNvPr id="1831" name="Google Shape;1831;p102"/>
          <p:cNvSpPr/>
          <p:nvPr/>
        </p:nvSpPr>
        <p:spPr>
          <a:xfrm>
            <a:off x="1411560" y="1401840"/>
            <a:ext cx="6559560" cy="23144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lang="fr" sz="1000" strike="noStrike">
                <a:solidFill>
                  <a:srgbClr val="003081"/>
                </a:solidFill>
                <a:latin typeface="Palanquin"/>
                <a:ea typeface="Palanquin"/>
                <a:cs typeface="Palanquin"/>
                <a:sym typeface="Palanquin"/>
              </a:rPr>
              <a:t>Utiliser la plateforme Aidants Connect et respecter le cadre juridique</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Remettre dans l’ordre les étapes pour s’identifier</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Remettre dans l’ordre les étapes pour créer un mandat avec un usager</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Remettre dans l’ordre les étapes pour effectuer une démarche avec AC</a:t>
            </a:r>
            <a:endParaRPr b="0" sz="10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10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fr" sz="1000" strike="noStrike">
                <a:solidFill>
                  <a:srgbClr val="003081"/>
                </a:solidFill>
                <a:latin typeface="Palanquin"/>
                <a:ea typeface="Palanquin"/>
                <a:cs typeface="Palanquin"/>
                <a:sym typeface="Palanquin"/>
              </a:rPr>
              <a:t>Éléments juridiques</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FF3333"/>
              </a:buClr>
              <a:buSzPts val="1000"/>
              <a:buFont typeface="Palanquin"/>
              <a:buChar char="➔"/>
            </a:pPr>
            <a:r>
              <a:rPr b="1" lang="fr" sz="1000" strike="noStrike">
                <a:solidFill>
                  <a:srgbClr val="FF3333"/>
                </a:solidFill>
                <a:latin typeface="Palanquin"/>
                <a:ea typeface="Palanquin"/>
                <a:cs typeface="Palanquin"/>
                <a:sym typeface="Palanquin"/>
              </a:rPr>
              <a:t>Documents à venir et questions en fonction</a:t>
            </a:r>
            <a:endParaRPr b="0" sz="10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10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fr" sz="1000" strike="noStrike">
                <a:solidFill>
                  <a:srgbClr val="003081"/>
                </a:solidFill>
                <a:latin typeface="Palanquin"/>
                <a:ea typeface="Palanquin"/>
                <a:cs typeface="Palanquin"/>
                <a:sym typeface="Palanquin"/>
              </a:rPr>
              <a:t>Connaître mes publics</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Sélectionnez la bonne définition de l’illectronisme.</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En 2021, quel était le pourcentage de la population en situation d’illectronisme ? </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En 2022, quel pourcentage de la population de plus de 18 ans était non-internaute ?</a:t>
            </a:r>
            <a:endParaRPr b="0" sz="1000"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lang="fr" sz="1000" strike="noStrike">
                <a:solidFill>
                  <a:srgbClr val="003081"/>
                </a:solidFill>
                <a:latin typeface="Palanquin"/>
                <a:ea typeface="Palanquin"/>
                <a:cs typeface="Palanquin"/>
                <a:sym typeface="Palanquin"/>
              </a:rPr>
              <a:t>En 2022, quel pourcentage de personnes  s’estiment peu compétentes ou pas  compétentes pour effectuer une démarche  administrative en ligne ?</a:t>
            </a:r>
            <a:endParaRPr b="0" sz="1000" strike="noStrike">
              <a:solidFill>
                <a:srgbClr val="000000"/>
              </a:solidFill>
              <a:latin typeface="Arial"/>
              <a:ea typeface="Arial"/>
              <a:cs typeface="Arial"/>
              <a:sym typeface="Arial"/>
            </a:endParaRPr>
          </a:p>
        </p:txBody>
      </p:sp>
      <p:sp>
        <p:nvSpPr>
          <p:cNvPr id="1832" name="Google Shape;1832;p10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Questions</a:t>
            </a:r>
            <a:endParaRPr b="0" sz="2600" strike="noStrike">
              <a:solidFill>
                <a:srgbClr val="000000"/>
              </a:solidFill>
              <a:latin typeface="Arial"/>
              <a:ea typeface="Arial"/>
              <a:cs typeface="Arial"/>
              <a:sym typeface="Arial"/>
            </a:endParaRPr>
          </a:p>
        </p:txBody>
      </p:sp>
      <p:sp>
        <p:nvSpPr>
          <p:cNvPr id="1833" name="Google Shape;1833;p10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Medianalyse</a:t>
            </a:r>
            <a:endParaRPr b="0" sz="1000" strike="noStrike">
              <a:solidFill>
                <a:srgbClr val="000000"/>
              </a:solidFill>
              <a:latin typeface="Arial"/>
              <a:ea typeface="Arial"/>
              <a:cs typeface="Arial"/>
              <a:sym typeface="Arial"/>
            </a:endParaRPr>
          </a:p>
        </p:txBody>
      </p:sp>
      <p:sp>
        <p:nvSpPr>
          <p:cNvPr id="1834" name="Google Shape;1834;p10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38" name="Shape 1838"/>
        <p:cNvGrpSpPr/>
        <p:nvPr/>
      </p:nvGrpSpPr>
      <p:grpSpPr>
        <a:xfrm>
          <a:off x="0" y="0"/>
          <a:ext cx="0" cy="0"/>
          <a:chOff x="0" y="0"/>
          <a:chExt cx="0" cy="0"/>
        </a:xfrm>
      </p:grpSpPr>
      <p:graphicFrame>
        <p:nvGraphicFramePr>
          <p:cNvPr id="1839" name="Google Shape;1839;g3878669f835_0_42"/>
          <p:cNvGraphicFramePr/>
          <p:nvPr/>
        </p:nvGraphicFramePr>
        <p:xfrm>
          <a:off x="235550" y="605300"/>
          <a:ext cx="3000000" cy="3000000"/>
        </p:xfrm>
        <a:graphic>
          <a:graphicData uri="http://schemas.openxmlformats.org/drawingml/2006/table">
            <a:tbl>
              <a:tblPr>
                <a:noFill/>
                <a:tableStyleId>{56EF2AAF-79E7-446F-A723-013603A5603B}</a:tableStyleId>
              </a:tblPr>
              <a:tblGrid>
                <a:gridCol w="1362325"/>
                <a:gridCol w="7295175"/>
              </a:tblGrid>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Texte de la consigne générale</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À partir du tutoriel interactif, remettez dans l'ordre les étapes à suivre pour s'identifier (en tant qu'aidant) sur la plateforme Aidants Connect.</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  →</a:t>
                      </a:r>
                      <a:r>
                        <a:rPr lang="fr" sz="800" u="sng" cap="none" strike="noStrike">
                          <a:solidFill>
                            <a:schemeClr val="hlink"/>
                          </a:solidFill>
                          <a:latin typeface="Palanquin Light"/>
                          <a:ea typeface="Palanquin Light"/>
                          <a:cs typeface="Palanquin Light"/>
                          <a:sym typeface="Palanquin Light"/>
                          <a:hlinkClick r:id="rId3"/>
                        </a:rPr>
                        <a:t> Tutoriel interactif</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Saisir votre adresse email professionnelle ainsi que le code à 6 chiffres généré par votre </a:t>
                      </a:r>
                      <a:r>
                        <a:rPr lang="fr" sz="800">
                          <a:solidFill>
                            <a:schemeClr val="dk1"/>
                          </a:solidFill>
                          <a:latin typeface="Palanquin Light"/>
                          <a:ea typeface="Palanquin Light"/>
                          <a:cs typeface="Palanquin Light"/>
                          <a:sym typeface="Palanquin Light"/>
                        </a:rPr>
                        <a:t>application</a:t>
                      </a:r>
                      <a:r>
                        <a:rPr lang="fr" sz="800" u="none" cap="none" strike="noStrike">
                          <a:latin typeface="Palanquin Light"/>
                          <a:ea typeface="Palanquin Light"/>
                          <a:cs typeface="Palanquin Light"/>
                          <a:sym typeface="Palanquin Light"/>
                        </a:rPr>
                        <a: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Cliquer sur le bouton "Connexion" dans le mail envoyé à votre adresse professionnelle.</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Récupérer votre code de connexion à 6 chiffres</a:t>
                      </a:r>
                      <a:r>
                        <a:rPr lang="fr" sz="800">
                          <a:solidFill>
                            <a:schemeClr val="dk1"/>
                          </a:solidFill>
                          <a:latin typeface="Palanquin Light"/>
                          <a:ea typeface="Palanquin Light"/>
                          <a:cs typeface="Palanquin Light"/>
                          <a:sym typeface="Palanquin Light"/>
                        </a:rPr>
                        <a:t> sur l'application d’authentification</a:t>
                      </a:r>
                      <a:r>
                        <a:rPr lang="fr" sz="800" u="none" cap="none" strike="noStrike">
                          <a:latin typeface="Palanquin Light"/>
                          <a:ea typeface="Palanquin Light"/>
                          <a:cs typeface="Palanquin Light"/>
                          <a:sym typeface="Palanquin Light"/>
                        </a:rPr>
                        <a: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Aller sur la plateforme Aidants Connect </a:t>
                      </a:r>
                      <a:r>
                        <a:rPr lang="fr" sz="800" u="sng" cap="none" strike="noStrike">
                          <a:solidFill>
                            <a:schemeClr val="hlink"/>
                          </a:solidFill>
                          <a:latin typeface="Palanquin Light"/>
                          <a:ea typeface="Palanquin Light"/>
                          <a:cs typeface="Palanquin Light"/>
                          <a:sym typeface="Palanquin Light"/>
                          <a:hlinkClick r:id="rId4"/>
                        </a:rPr>
                        <a:t>(https://aidantsconnect.beta.gouv.fr)</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Cliquer sur le bouton "Se connecter" en haut à droite de la page web.</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Feedback général </a:t>
                      </a:r>
                      <a:br>
                        <a:rPr b="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(apparaît quand l’apprenant a répondu à la question)</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La réponse correcte est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Saisir votre adresse email professionnelle ainsi que le code à 6 chiffres généré par votre </a:t>
                      </a:r>
                      <a:r>
                        <a:rPr lang="fr" sz="800">
                          <a:solidFill>
                            <a:schemeClr val="dk1"/>
                          </a:solidFill>
                          <a:latin typeface="Palanquin Light"/>
                          <a:ea typeface="Palanquin Light"/>
                          <a:cs typeface="Palanquin Light"/>
                          <a:sym typeface="Palanquin Light"/>
                        </a:rPr>
                        <a:t>application</a:t>
                      </a:r>
                      <a:r>
                        <a:rPr lang="fr" sz="800" u="none" cap="none" strike="noStrike">
                          <a:latin typeface="Palanquin Light"/>
                          <a:ea typeface="Palanquin Light"/>
                          <a:cs typeface="Palanquin Light"/>
                          <a:sym typeface="Palanquin Light"/>
                        </a:rPr>
                        <a:t>. → 4,</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Cliquer sur le bouton "Connexion" dans le mail envoyé à votre adresse professionnelle. → 5,</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Récupérer votre code de connexion à 6 chiffres sur l'application </a:t>
                      </a:r>
                      <a:r>
                        <a:rPr lang="fr" sz="800">
                          <a:latin typeface="Palanquin Light"/>
                          <a:ea typeface="Palanquin Light"/>
                          <a:cs typeface="Palanquin Light"/>
                          <a:sym typeface="Palanquin Light"/>
                        </a:rPr>
                        <a:t>d’authentification</a:t>
                      </a:r>
                      <a:r>
                        <a:rPr lang="fr" sz="800" u="none" cap="none" strike="noStrike">
                          <a:latin typeface="Palanquin Light"/>
                          <a:ea typeface="Palanquin Light"/>
                          <a:cs typeface="Palanquin Light"/>
                          <a:sym typeface="Palanquin Light"/>
                        </a:rPr>
                        <a:t>. → 3,</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Aller sur la plateforme Aidants Connect (https://aidantsconnect.beta.gouv.fr) → 1,</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Cliquer sur le bouton "Se connecter" en haut à droite de la page web. → 2</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bl>
          </a:graphicData>
        </a:graphic>
      </p:graphicFrame>
      <p:sp>
        <p:nvSpPr>
          <p:cNvPr id="1840" name="Google Shape;1840;g3878669f835_0_42"/>
          <p:cNvSpPr txBox="1"/>
          <p:nvPr/>
        </p:nvSpPr>
        <p:spPr>
          <a:xfrm>
            <a:off x="1758150" y="88275"/>
            <a:ext cx="7134900" cy="55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Une liste de propositions est affichée à côté d’une liste de réponses. L’apprenant doit apparier chaque proposition à la réponse correspondante. </a:t>
            </a:r>
            <a:r>
              <a:rPr b="0" i="1" lang="fr" sz="1000" u="none" cap="none" strike="noStrike">
                <a:solidFill>
                  <a:srgbClr val="FF3333"/>
                </a:solidFill>
                <a:latin typeface="Palanquin"/>
                <a:ea typeface="Palanquin"/>
                <a:cs typeface="Palanquin"/>
                <a:sym typeface="Palanquin"/>
              </a:rPr>
              <a:t>Option possible : inclure une image, un son ou une vidéo dans la question et/ou les réponses. </a:t>
            </a:r>
            <a:endParaRPr b="0" i="0" sz="1000" u="none" cap="none" strike="noStrike">
              <a:solidFill>
                <a:srgbClr val="FF3333"/>
              </a:solidFill>
              <a:latin typeface="Palanquin"/>
              <a:ea typeface="Palanquin"/>
              <a:cs typeface="Palanquin"/>
              <a:sym typeface="Palanquin"/>
            </a:endParaRPr>
          </a:p>
        </p:txBody>
      </p:sp>
      <p:pic>
        <p:nvPicPr>
          <p:cNvPr id="1841" name="Google Shape;1841;g3878669f835_0_42"/>
          <p:cNvPicPr preferRelativeResize="0"/>
          <p:nvPr/>
        </p:nvPicPr>
        <p:blipFill rotWithShape="1">
          <a:blip r:embed="rId5">
            <a:alphaModFix/>
          </a:blip>
          <a:srcRect b="1203" l="0" r="0" t="68161"/>
          <a:stretch/>
        </p:blipFill>
        <p:spPr>
          <a:xfrm>
            <a:off x="235550" y="168325"/>
            <a:ext cx="1462591" cy="316075"/>
          </a:xfrm>
          <a:prstGeom prst="rect">
            <a:avLst/>
          </a:prstGeom>
          <a:noFill/>
          <a:ln cap="flat" cmpd="sng" w="19050">
            <a:solidFill>
              <a:srgbClr val="FF3333"/>
            </a:solidFill>
            <a:prstDash val="solid"/>
            <a:round/>
            <a:headEnd len="sm" w="sm" type="none"/>
            <a:tailEnd len="sm" w="sm" type="none"/>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45" name="Shape 1845"/>
        <p:cNvGrpSpPr/>
        <p:nvPr/>
      </p:nvGrpSpPr>
      <p:grpSpPr>
        <a:xfrm>
          <a:off x="0" y="0"/>
          <a:ext cx="0" cy="0"/>
          <a:chOff x="0" y="0"/>
          <a:chExt cx="0" cy="0"/>
        </a:xfrm>
      </p:grpSpPr>
      <p:graphicFrame>
        <p:nvGraphicFramePr>
          <p:cNvPr id="1846" name="Google Shape;1846;g3878669f835_0_48"/>
          <p:cNvGraphicFramePr/>
          <p:nvPr/>
        </p:nvGraphicFramePr>
        <p:xfrm>
          <a:off x="235550" y="605300"/>
          <a:ext cx="3000000" cy="3000000"/>
        </p:xfrm>
        <a:graphic>
          <a:graphicData uri="http://schemas.openxmlformats.org/drawingml/2006/table">
            <a:tbl>
              <a:tblPr>
                <a:noFill/>
                <a:tableStyleId>{56EF2AAF-79E7-446F-A723-013603A5603B}</a:tableStyleId>
              </a:tblPr>
              <a:tblGrid>
                <a:gridCol w="1362325"/>
                <a:gridCol w="7295175"/>
              </a:tblGrid>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Texte de la consigne générale</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À partir du tutoriel interactif, remettez dans l'ordre les étapes pour créer un mandat avec un usager, une fois connecté sur votre espace Aidants Connect.</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 →</a:t>
                      </a:r>
                      <a:r>
                        <a:rPr lang="fr" sz="800" u="sng" cap="none" strike="noStrike">
                          <a:solidFill>
                            <a:schemeClr val="hlink"/>
                          </a:solidFill>
                          <a:latin typeface="Palanquin Light"/>
                          <a:ea typeface="Palanquin Light"/>
                          <a:cs typeface="Palanquin Light"/>
                          <a:sym typeface="Palanquin Light"/>
                          <a:hlinkClick r:id="rId3"/>
                        </a:rPr>
                        <a:t> Tutoriel interactif</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Définir le périmètre du mandat (famille, santé, citoyenneté, …)</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Parcourir le récapitulatif du mandat avec l'usager et s'assurer de son consentement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Cliquer sur le bouton "S'identifier avec France Connect" pour connecter l'usager à France Connect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L'usager saisit son identifiant et son mot de passe pour s'identifier</a:t>
                      </a:r>
                      <a:endParaRPr sz="800" u="none" cap="none" strike="noStrike">
                        <a:latin typeface="Palanquin Light"/>
                        <a:ea typeface="Palanquin Light"/>
                        <a:cs typeface="Palanquin Light"/>
                        <a:sym typeface="Palanquin Light"/>
                      </a:endParaRPr>
                    </a:p>
                    <a:p>
                      <a:pPr indent="-279400" lvl="0" marL="457200" rtl="0" algn="l">
                        <a:spcBef>
                          <a:spcPts val="0"/>
                        </a:spcBef>
                        <a:spcAft>
                          <a:spcPts val="0"/>
                        </a:spcAft>
                        <a:buSzPts val="800"/>
                        <a:buFont typeface="Palanquin Light"/>
                        <a:buAutoNum type="arabicPeriod"/>
                      </a:pPr>
                      <a:r>
                        <a:rPr lang="fr" sz="800">
                          <a:solidFill>
                            <a:schemeClr val="dk1"/>
                          </a:solidFill>
                          <a:latin typeface="Palanquin Light"/>
                          <a:ea typeface="Palanquin Light"/>
                          <a:cs typeface="Palanquin Light"/>
                          <a:sym typeface="Palanquin Light"/>
                        </a:rPr>
                        <a:t>Entrer le code à 6 chiffres de l'application d’authentification pour valider le mandat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Sélectionner la durée du mandat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Cliquer sur "créer un mandat"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Sélectionner un fournisseur d'identité pour authentifier l'usager sur France Connect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Quand l'usager s'est identifié, cliquer sur le bouton "Continuer sur Aidants Connect"</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Feedback général </a:t>
                      </a:r>
                      <a:br>
                        <a:rPr b="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(apparaît quand l’apprenant a répondu à la question)</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La réponse correcte est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Définir le périmètre du mandat (famille, santé, citoyenneté, …) → 2,</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Parcourir le récapitulatif du mandat avec l'usager et s'assurer de son consentement → 8,</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Cliquer sur le bouton "S'identifier avec France Connect" pour connecter l'usager à France Connect → 4,</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L'usager saisit son identifiant et son mot de passe pour s'identifier → 6,</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Entrer le code à 6 chiffres de </a:t>
                      </a:r>
                      <a:r>
                        <a:rPr lang="fr" sz="800">
                          <a:solidFill>
                            <a:schemeClr val="dk1"/>
                          </a:solidFill>
                          <a:latin typeface="Palanquin Light"/>
                          <a:ea typeface="Palanquin Light"/>
                          <a:cs typeface="Palanquin Light"/>
                          <a:sym typeface="Palanquin Light"/>
                        </a:rPr>
                        <a:t>l'application d’authentification</a:t>
                      </a:r>
                      <a:r>
                        <a:rPr lang="fr" sz="800" u="none" cap="none" strike="noStrike">
                          <a:latin typeface="Palanquin Light"/>
                          <a:ea typeface="Palanquin Light"/>
                          <a:cs typeface="Palanquin Light"/>
                          <a:sym typeface="Palanquin Light"/>
                        </a:rPr>
                        <a:t> pour valider le mand</a:t>
                      </a:r>
                      <a:r>
                        <a:rPr lang="fr" sz="800">
                          <a:latin typeface="Palanquin Light"/>
                          <a:ea typeface="Palanquin Light"/>
                          <a:cs typeface="Palanquin Light"/>
                          <a:sym typeface="Palanquin Light"/>
                        </a:rPr>
                        <a:t>at</a:t>
                      </a:r>
                      <a:r>
                        <a:rPr lang="fr" sz="800" u="none" cap="none" strike="noStrike">
                          <a:latin typeface="Palanquin Light"/>
                          <a:ea typeface="Palanquin Light"/>
                          <a:cs typeface="Palanquin Light"/>
                          <a:sym typeface="Palanquin Light"/>
                        </a:rPr>
                        <a:t> → 9,</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Sélectionner la durée du mandat → 3,</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Cliquer sur "créer un mandat" → 1,</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Sélectionner un fournisseur d'identité pour authentifier l'usager sur France Connect → 5,</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Quand l'usager s'est identifié, cliquer sur le bouton "Continuer sur Aidants Connect" → 7</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bl>
          </a:graphicData>
        </a:graphic>
      </p:graphicFrame>
      <p:sp>
        <p:nvSpPr>
          <p:cNvPr id="1847" name="Google Shape;1847;g3878669f835_0_48"/>
          <p:cNvSpPr txBox="1"/>
          <p:nvPr/>
        </p:nvSpPr>
        <p:spPr>
          <a:xfrm>
            <a:off x="1758150" y="88275"/>
            <a:ext cx="7134900" cy="55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Une liste de propositions est affichée à côté d’une liste de réponses. L’apprenant doit apparier chaque proposition à la réponse correspondante. </a:t>
            </a:r>
            <a:r>
              <a:rPr b="0" i="1" lang="fr" sz="1000" u="none" cap="none" strike="noStrike">
                <a:solidFill>
                  <a:srgbClr val="FF3333"/>
                </a:solidFill>
                <a:latin typeface="Palanquin"/>
                <a:ea typeface="Palanquin"/>
                <a:cs typeface="Palanquin"/>
                <a:sym typeface="Palanquin"/>
              </a:rPr>
              <a:t>Option possible : inclure une image, un son ou une vidéo dans la question et/ou les réponses. </a:t>
            </a:r>
            <a:endParaRPr b="0" i="0" sz="1000" u="none" cap="none" strike="noStrike">
              <a:solidFill>
                <a:srgbClr val="FF3333"/>
              </a:solidFill>
              <a:latin typeface="Palanquin"/>
              <a:ea typeface="Palanquin"/>
              <a:cs typeface="Palanquin"/>
              <a:sym typeface="Palanquin"/>
            </a:endParaRPr>
          </a:p>
        </p:txBody>
      </p:sp>
      <p:pic>
        <p:nvPicPr>
          <p:cNvPr id="1848" name="Google Shape;1848;g3878669f835_0_48"/>
          <p:cNvPicPr preferRelativeResize="0"/>
          <p:nvPr/>
        </p:nvPicPr>
        <p:blipFill rotWithShape="1">
          <a:blip r:embed="rId4">
            <a:alphaModFix/>
          </a:blip>
          <a:srcRect b="1203" l="0" r="0" t="68161"/>
          <a:stretch/>
        </p:blipFill>
        <p:spPr>
          <a:xfrm>
            <a:off x="235550" y="168325"/>
            <a:ext cx="1462591" cy="316075"/>
          </a:xfrm>
          <a:prstGeom prst="rect">
            <a:avLst/>
          </a:prstGeom>
          <a:noFill/>
          <a:ln cap="flat" cmpd="sng" w="19050">
            <a:solidFill>
              <a:srgbClr val="FF3333"/>
            </a:solidFill>
            <a:prstDash val="solid"/>
            <a:round/>
            <a:headEnd len="sm" w="sm" type="none"/>
            <a:tailEnd len="sm" w="sm" type="none"/>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52" name="Shape 1852"/>
        <p:cNvGrpSpPr/>
        <p:nvPr/>
      </p:nvGrpSpPr>
      <p:grpSpPr>
        <a:xfrm>
          <a:off x="0" y="0"/>
          <a:ext cx="0" cy="0"/>
          <a:chOff x="0" y="0"/>
          <a:chExt cx="0" cy="0"/>
        </a:xfrm>
      </p:grpSpPr>
      <p:graphicFrame>
        <p:nvGraphicFramePr>
          <p:cNvPr id="1853" name="Google Shape;1853;g3878669f835_0_54"/>
          <p:cNvGraphicFramePr/>
          <p:nvPr/>
        </p:nvGraphicFramePr>
        <p:xfrm>
          <a:off x="235550" y="605300"/>
          <a:ext cx="3000000" cy="3000000"/>
        </p:xfrm>
        <a:graphic>
          <a:graphicData uri="http://schemas.openxmlformats.org/drawingml/2006/table">
            <a:tbl>
              <a:tblPr>
                <a:noFill/>
                <a:tableStyleId>{56EF2AAF-79E7-446F-A723-013603A5603B}</a:tableStyleId>
              </a:tblPr>
              <a:tblGrid>
                <a:gridCol w="1362325"/>
                <a:gridCol w="7295175"/>
              </a:tblGrid>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Texte de la consigne générale</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D'après le tutoriel interactif, remettez dans l'ordre les étapes pour réaliser une démarche avec Aidants Connect.</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rPr lang="fr" sz="800" u="none" cap="none" strike="noStrike">
                          <a:solidFill>
                            <a:schemeClr val="dk1"/>
                          </a:solidFill>
                          <a:latin typeface="Palanquin Light"/>
                          <a:ea typeface="Palanquin Light"/>
                          <a:cs typeface="Palanquin Light"/>
                          <a:sym typeface="Palanquin Light"/>
                        </a:rPr>
                        <a:t> →</a:t>
                      </a:r>
                      <a:r>
                        <a:rPr lang="fr" sz="800" u="none" cap="none" strike="noStrike">
                          <a:solidFill>
                            <a:schemeClr val="dk1"/>
                          </a:solidFill>
                          <a:uFill>
                            <a:noFill/>
                          </a:uFill>
                          <a:latin typeface="Palanquin Light"/>
                          <a:ea typeface="Palanquin Light"/>
                          <a:cs typeface="Palanquin Light"/>
                          <a:sym typeface="Palanquin Light"/>
                          <a:hlinkClick r:id="rId3">
                            <a:extLst>
                              <a:ext uri="{A12FA001-AC4F-418D-AE19-62706E023703}">
                                <ahyp:hlinkClr val="tx"/>
                              </a:ext>
                            </a:extLst>
                          </a:hlinkClick>
                        </a:rPr>
                        <a:t> </a:t>
                      </a:r>
                      <a:r>
                        <a:rPr lang="fr" sz="800" u="sng" cap="none" strike="noStrike">
                          <a:solidFill>
                            <a:schemeClr val="hlink"/>
                          </a:solidFill>
                          <a:latin typeface="Palanquin Light"/>
                          <a:ea typeface="Palanquin Light"/>
                          <a:cs typeface="Palanquin Light"/>
                          <a:sym typeface="Palanquin Light"/>
                          <a:hlinkClick r:id="rId4"/>
                        </a:rPr>
                        <a:t>Tutoriel interactif</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Une fois redirigé sur votre espace Aidants Connect, sélectionner le nom de l'usager à accompagner</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Cliquer sur le lien "Vous êtes un aidant professionnel" en bas de la page</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Aller sur le site de la démarche à effectuer, et dans l'espace de connexion, cliquer sur "s'identifier avec France Connect"</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Sélectionner le type de démarche à effectuer (par exemple, "Transports")</a:t>
                      </a:r>
                      <a:endParaRPr sz="800" u="none" cap="none" strike="noStrike">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rgbClr val="000000"/>
                        </a:buClr>
                        <a:buSzPts val="800"/>
                        <a:buFont typeface="Palanquin Light"/>
                        <a:buAutoNum type="arabicPeriod"/>
                      </a:pPr>
                      <a:r>
                        <a:rPr lang="fr" sz="800" u="none" cap="none" strike="noStrike">
                          <a:latin typeface="Palanquin Light"/>
                          <a:ea typeface="Palanquin Light"/>
                          <a:cs typeface="Palanquin Light"/>
                          <a:sym typeface="Palanquin Light"/>
                        </a:rPr>
                        <a:t>Une fois connecté au site au nom de l'usager, effectuer la démarche en question</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Feedback général </a:t>
                      </a:r>
                      <a:br>
                        <a:rPr b="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(apparaît quand l’apprenant a répondu à la question)</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La réponse correcte est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Une fois redirigé sur votre espace Aidants Connect, sélectionner le nom de l'usager à accompagner → 3,</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Cliquer sur le lien "Vous êtes un aidant professionnel" en bas de la page → 2,</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Aller sur le site de la démarche à effectuer, et dans l'espace de connexion, cliquer sur "s'identifier avec France Connect" → 1,</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rPr lang="fr" sz="800" u="none" cap="none" strike="noStrike">
                          <a:latin typeface="Palanquin Light"/>
                          <a:ea typeface="Palanquin Light"/>
                          <a:cs typeface="Palanquin Light"/>
                          <a:sym typeface="Palanquin Light"/>
                        </a:rPr>
                        <a:t>Sélectionner le type de démarche à effectuer (par exemple, "Transports") → 4,</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chemeClr val="dk1"/>
                        </a:buClr>
                        <a:buSzPts val="1100"/>
                        <a:buFont typeface="Arial"/>
                        <a:buNone/>
                      </a:pPr>
                      <a:r>
                        <a:t/>
                      </a:r>
                      <a:endParaRPr sz="800" u="none" cap="none" strike="noStrike">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rPr lang="fr" sz="800" u="none" cap="none" strike="noStrike">
                          <a:latin typeface="Palanquin Light"/>
                          <a:ea typeface="Palanquin Light"/>
                          <a:cs typeface="Palanquin Light"/>
                          <a:sym typeface="Palanquin Light"/>
                        </a:rPr>
                        <a:t>Une fois connecté au site au nom de l'usager, effectuer la démarche en question → 5</a:t>
                      </a:r>
                      <a:endParaRPr sz="800" u="none" cap="none" strike="noStrike">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bl>
          </a:graphicData>
        </a:graphic>
      </p:graphicFrame>
      <p:sp>
        <p:nvSpPr>
          <p:cNvPr id="1854" name="Google Shape;1854;g3878669f835_0_54"/>
          <p:cNvSpPr txBox="1"/>
          <p:nvPr/>
        </p:nvSpPr>
        <p:spPr>
          <a:xfrm>
            <a:off x="1758150" y="88275"/>
            <a:ext cx="7134900" cy="55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Une liste de propositions est affichée à côté d’une liste de réponses. L’apprenant doit apparier chaque proposition à la réponse correspondante. </a:t>
            </a:r>
            <a:r>
              <a:rPr b="0" i="1" lang="fr" sz="1000" u="none" cap="none" strike="noStrike">
                <a:solidFill>
                  <a:srgbClr val="FF3333"/>
                </a:solidFill>
                <a:latin typeface="Palanquin"/>
                <a:ea typeface="Palanquin"/>
                <a:cs typeface="Palanquin"/>
                <a:sym typeface="Palanquin"/>
              </a:rPr>
              <a:t>Option possible : inclure une image, un son ou une vidéo dans la question et/ou les réponses. </a:t>
            </a:r>
            <a:endParaRPr b="0" i="0" sz="1000" u="none" cap="none" strike="noStrike">
              <a:solidFill>
                <a:srgbClr val="FF3333"/>
              </a:solidFill>
              <a:latin typeface="Palanquin"/>
              <a:ea typeface="Palanquin"/>
              <a:cs typeface="Palanquin"/>
              <a:sym typeface="Palanquin"/>
            </a:endParaRPr>
          </a:p>
        </p:txBody>
      </p:sp>
      <p:pic>
        <p:nvPicPr>
          <p:cNvPr id="1855" name="Google Shape;1855;g3878669f835_0_54"/>
          <p:cNvPicPr preferRelativeResize="0"/>
          <p:nvPr/>
        </p:nvPicPr>
        <p:blipFill rotWithShape="1">
          <a:blip r:embed="rId5">
            <a:alphaModFix/>
          </a:blip>
          <a:srcRect b="1203" l="0" r="0" t="68161"/>
          <a:stretch/>
        </p:blipFill>
        <p:spPr>
          <a:xfrm>
            <a:off x="235550" y="168325"/>
            <a:ext cx="1462591" cy="316075"/>
          </a:xfrm>
          <a:prstGeom prst="rect">
            <a:avLst/>
          </a:prstGeom>
          <a:noFill/>
          <a:ln cap="flat" cmpd="sng" w="19050">
            <a:solidFill>
              <a:srgbClr val="FF3333"/>
            </a:solidFill>
            <a:prstDash val="solid"/>
            <a:round/>
            <a:headEnd len="sm" w="sm" type="none"/>
            <a:tailEnd len="sm" w="sm" type="none"/>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59" name="Shape 1859"/>
        <p:cNvGrpSpPr/>
        <p:nvPr/>
      </p:nvGrpSpPr>
      <p:grpSpPr>
        <a:xfrm>
          <a:off x="0" y="0"/>
          <a:ext cx="0" cy="0"/>
          <a:chOff x="0" y="0"/>
          <a:chExt cx="0" cy="0"/>
        </a:xfrm>
      </p:grpSpPr>
      <p:graphicFrame>
        <p:nvGraphicFramePr>
          <p:cNvPr id="1860" name="Google Shape;1860;g3878669f835_0_60"/>
          <p:cNvGraphicFramePr/>
          <p:nvPr/>
        </p:nvGraphicFramePr>
        <p:xfrm>
          <a:off x="235550" y="605300"/>
          <a:ext cx="3000000" cy="3000000"/>
        </p:xfrm>
        <a:graphic>
          <a:graphicData uri="http://schemas.openxmlformats.org/drawingml/2006/table">
            <a:tbl>
              <a:tblPr>
                <a:noFill/>
                <a:tableStyleId>{56EF2AAF-79E7-446F-A723-013603A5603B}</a:tableStyleId>
              </a:tblPr>
              <a:tblGrid>
                <a:gridCol w="1362325"/>
                <a:gridCol w="7295175"/>
              </a:tblGrid>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Texte de la question</a:t>
                      </a:r>
                      <a:endParaRPr b="1"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900"/>
                        <a:buFont typeface="Arial"/>
                        <a:buNone/>
                      </a:pPr>
                      <a:r>
                        <a:rPr b="1" i="1" lang="fr" sz="900" u="none" cap="none" strike="noStrike">
                          <a:solidFill>
                            <a:srgbClr val="002F6F"/>
                          </a:solidFill>
                          <a:latin typeface="Palanquin"/>
                          <a:ea typeface="Palanquin"/>
                          <a:cs typeface="Palanquin"/>
                          <a:sym typeface="Palanquin"/>
                        </a:rPr>
                        <a:t>(et lien vers un média </a:t>
                      </a:r>
                      <a:br>
                        <a:rPr b="1" i="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si souhaité)</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15000"/>
                        </a:lnSpc>
                        <a:spcBef>
                          <a:spcPts val="0"/>
                        </a:spcBef>
                        <a:spcAft>
                          <a:spcPts val="0"/>
                        </a:spcAft>
                        <a:buClr>
                          <a:srgbClr val="000000"/>
                        </a:buClr>
                        <a:buSzPts val="800"/>
                        <a:buFont typeface="Arial"/>
                        <a:buNone/>
                      </a:pPr>
                      <a:r>
                        <a:rPr lang="fr" sz="800" u="none" cap="none" strike="noStrike">
                          <a:solidFill>
                            <a:schemeClr val="dk1"/>
                          </a:solidFill>
                          <a:latin typeface="Palanquin Light"/>
                          <a:ea typeface="Palanquin Light"/>
                          <a:cs typeface="Palanquin Light"/>
                          <a:sym typeface="Palanquin Light"/>
                        </a:rPr>
                        <a:t>À partir des documents ci-dessous, répondez aux questions.</a:t>
                      </a:r>
                      <a:br>
                        <a:rPr lang="fr" sz="800" u="none" cap="none" strike="noStrike">
                          <a:solidFill>
                            <a:schemeClr val="dk1"/>
                          </a:solidFill>
                          <a:latin typeface="Palanquin Light"/>
                          <a:ea typeface="Palanquin Light"/>
                          <a:cs typeface="Palanquin Light"/>
                          <a:sym typeface="Palanquin Light"/>
                        </a:rPr>
                      </a:br>
                      <a:r>
                        <a:rPr lang="fr" sz="800" u="none" cap="none" strike="noStrike">
                          <a:solidFill>
                            <a:schemeClr val="dk1"/>
                          </a:solidFill>
                          <a:latin typeface="Palanquin Light"/>
                          <a:ea typeface="Palanquin Light"/>
                          <a:cs typeface="Palanquin Light"/>
                          <a:sym typeface="Palanquin Light"/>
                        </a:rPr>
                        <a:t>Document 1 :</a:t>
                      </a:r>
                      <a:r>
                        <a:rPr lang="fr" sz="800" u="none" cap="none" strike="noStrike">
                          <a:solidFill>
                            <a:schemeClr val="dk1"/>
                          </a:solidFill>
                          <a:uFill>
                            <a:noFill/>
                          </a:uFill>
                          <a:latin typeface="Palanquin Light"/>
                          <a:ea typeface="Palanquin Light"/>
                          <a:cs typeface="Palanquin Light"/>
                          <a:sym typeface="Palanquin Light"/>
                          <a:hlinkClick r:id="rId3">
                            <a:extLst>
                              <a:ext uri="{A12FA001-AC4F-418D-AE19-62706E023703}">
                                <ahyp:hlinkClr val="tx"/>
                              </a:ext>
                            </a:extLst>
                          </a:hlinkClick>
                        </a:rPr>
                        <a:t> </a:t>
                      </a:r>
                      <a:r>
                        <a:rPr lang="fr" sz="800" u="sng" cap="none" strike="noStrike">
                          <a:solidFill>
                            <a:schemeClr val="hlink"/>
                          </a:solidFill>
                          <a:latin typeface="Palanquin Light"/>
                          <a:ea typeface="Palanquin Light"/>
                          <a:cs typeface="Palanquin Light"/>
                          <a:sym typeface="Palanquin Light"/>
                          <a:hlinkClick r:id="rId4"/>
                        </a:rPr>
                        <a:t>Dématérialisation des services publics, où en est-on ? Constats et recommandations de la Défenseure des droits [Rapport]</a:t>
                      </a:r>
                      <a:br>
                        <a:rPr lang="fr" sz="800" u="sng" cap="none" strike="noStrike">
                          <a:solidFill>
                            <a:schemeClr val="hlink"/>
                          </a:solidFill>
                          <a:latin typeface="Palanquin Light"/>
                          <a:ea typeface="Palanquin Light"/>
                          <a:cs typeface="Palanquin Light"/>
                          <a:sym typeface="Palanquin Light"/>
                          <a:hlinkClick r:id="rId5"/>
                        </a:rPr>
                      </a:br>
                      <a:r>
                        <a:rPr lang="fr" sz="800" u="none" cap="none" strike="noStrike">
                          <a:solidFill>
                            <a:schemeClr val="dk1"/>
                          </a:solidFill>
                          <a:latin typeface="Palanquin Light"/>
                          <a:ea typeface="Palanquin Light"/>
                          <a:cs typeface="Palanquin Light"/>
                          <a:sym typeface="Palanquin Light"/>
                        </a:rPr>
                        <a:t>Document 2 :</a:t>
                      </a:r>
                      <a:r>
                        <a:rPr lang="fr" sz="800" u="none" cap="none" strike="noStrike">
                          <a:solidFill>
                            <a:schemeClr val="dk1"/>
                          </a:solidFill>
                          <a:uFill>
                            <a:noFill/>
                          </a:uFill>
                          <a:latin typeface="Palanquin Light"/>
                          <a:ea typeface="Palanquin Light"/>
                          <a:cs typeface="Palanquin Light"/>
                          <a:sym typeface="Palanquin Light"/>
                          <a:hlinkClick r:id="rId6">
                            <a:extLst>
                              <a:ext uri="{A12FA001-AC4F-418D-AE19-62706E023703}">
                                <ahyp:hlinkClr val="tx"/>
                              </a:ext>
                            </a:extLst>
                          </a:hlinkClick>
                        </a:rPr>
                        <a:t> </a:t>
                      </a:r>
                      <a:r>
                        <a:rPr lang="fr" sz="800" u="sng" cap="none" strike="noStrike">
                          <a:solidFill>
                            <a:schemeClr val="hlink"/>
                          </a:solidFill>
                          <a:latin typeface="Palanquin Light"/>
                          <a:ea typeface="Palanquin Light"/>
                          <a:cs typeface="Palanquin Light"/>
                          <a:sym typeface="Palanquin Light"/>
                          <a:hlinkClick r:id="rId7"/>
                        </a:rPr>
                        <a:t>INSEE première illectronisme</a:t>
                      </a:r>
                      <a:br>
                        <a:rPr lang="fr" sz="800" u="sng" cap="none" strike="noStrike">
                          <a:solidFill>
                            <a:schemeClr val="hlink"/>
                          </a:solidFill>
                          <a:latin typeface="Palanquin Light"/>
                          <a:ea typeface="Palanquin Light"/>
                          <a:cs typeface="Palanquin Light"/>
                          <a:sym typeface="Palanquin Light"/>
                          <a:hlinkClick r:id="rId8"/>
                        </a:rPr>
                      </a:br>
                      <a:r>
                        <a:rPr lang="fr" sz="800" u="none" cap="none" strike="noStrike">
                          <a:solidFill>
                            <a:schemeClr val="dk1"/>
                          </a:solidFill>
                          <a:latin typeface="Palanquin Light"/>
                          <a:ea typeface="Palanquin Light"/>
                          <a:cs typeface="Palanquin Light"/>
                          <a:sym typeface="Palanquin Light"/>
                        </a:rPr>
                        <a:t>Document 3 :</a:t>
                      </a:r>
                      <a:r>
                        <a:rPr lang="fr" sz="800" u="none" cap="none" strike="noStrike">
                          <a:solidFill>
                            <a:schemeClr val="dk1"/>
                          </a:solidFill>
                          <a:uFill>
                            <a:noFill/>
                          </a:uFill>
                          <a:latin typeface="Palanquin Light"/>
                          <a:ea typeface="Palanquin Light"/>
                          <a:cs typeface="Palanquin Light"/>
                          <a:sym typeface="Palanquin Light"/>
                          <a:hlinkClick r:id="rId9">
                            <a:extLst>
                              <a:ext uri="{A12FA001-AC4F-418D-AE19-62706E023703}">
                                <ahyp:hlinkClr val="tx"/>
                              </a:ext>
                            </a:extLst>
                          </a:hlinkClick>
                        </a:rPr>
                        <a:t> </a:t>
                      </a:r>
                      <a:r>
                        <a:rPr lang="fr" sz="800" u="sng" cap="none" strike="noStrike">
                          <a:solidFill>
                            <a:schemeClr val="hlink"/>
                          </a:solidFill>
                          <a:latin typeface="Palanquin Light"/>
                          <a:ea typeface="Palanquin Light"/>
                          <a:cs typeface="Palanquin Light"/>
                          <a:sym typeface="Palanquin Light"/>
                          <a:hlinkClick r:id="rId10"/>
                        </a:rPr>
                        <a:t>La société numérique française : définir et mesurer l'éloignement numérique</a:t>
                      </a:r>
                      <a:endParaRPr sz="800" u="none" cap="none" strike="noStrike">
                        <a:solidFill>
                          <a:schemeClr val="dk1"/>
                        </a:solidFill>
                        <a:latin typeface="Palanquin Light"/>
                        <a:ea typeface="Palanquin Light"/>
                        <a:cs typeface="Palanquin Light"/>
                        <a:sym typeface="Palanquin Light"/>
                      </a:endParaRPr>
                    </a:p>
                    <a:p>
                      <a:pPr indent="0" lvl="0" marL="0" marR="0" rtl="0" algn="l">
                        <a:lnSpc>
                          <a:spcPct val="115000"/>
                        </a:lnSpc>
                        <a:spcBef>
                          <a:spcPts val="1400"/>
                        </a:spcBef>
                        <a:spcAft>
                          <a:spcPts val="0"/>
                        </a:spcAft>
                        <a:buClr>
                          <a:schemeClr val="dk1"/>
                        </a:buClr>
                        <a:buSzPts val="1100"/>
                        <a:buFont typeface="Arial"/>
                        <a:buNone/>
                      </a:pPr>
                      <a:r>
                        <a:rPr lang="fr" sz="800" u="none" cap="none" strike="noStrike">
                          <a:solidFill>
                            <a:schemeClr val="dk1"/>
                          </a:solidFill>
                          <a:latin typeface="Palanquin Light"/>
                          <a:ea typeface="Palanquin Light"/>
                          <a:cs typeface="Palanquin Light"/>
                          <a:sym typeface="Palanquin Light"/>
                        </a:rPr>
                        <a:t>Sélectionnez la bonne définition de l'illectronisme.</a:t>
                      </a:r>
                      <a:endParaRPr sz="800" u="none" cap="none" strike="noStrike">
                        <a:solidFill>
                          <a:schemeClr val="dk1"/>
                        </a:solidFill>
                        <a:latin typeface="Palanquin Light"/>
                        <a:ea typeface="Palanquin Light"/>
                        <a:cs typeface="Palanquin Light"/>
                        <a:sym typeface="Palanquin Light"/>
                      </a:endParaRPr>
                    </a:p>
                    <a:p>
                      <a:pPr indent="0" lvl="0" marL="0" marR="0" rtl="0" algn="l">
                        <a:lnSpc>
                          <a:spcPct val="115000"/>
                        </a:lnSpc>
                        <a:spcBef>
                          <a:spcPts val="400"/>
                        </a:spcBef>
                        <a:spcAft>
                          <a:spcPts val="0"/>
                        </a:spcAft>
                        <a:buClr>
                          <a:schemeClr val="dk1"/>
                        </a:buClr>
                        <a:buSzPts val="1100"/>
                        <a:buFont typeface="Arial"/>
                        <a:buNone/>
                      </a:pPr>
                      <a:r>
                        <a:t/>
                      </a:r>
                      <a:endParaRPr sz="800" u="none" cap="none" strike="noStrike">
                        <a:solidFill>
                          <a:schemeClr val="dk1"/>
                        </a:solidFill>
                        <a:latin typeface="Palanquin Light"/>
                        <a:ea typeface="Palanquin Light"/>
                        <a:cs typeface="Palanquin Light"/>
                        <a:sym typeface="Palanquin Light"/>
                      </a:endParaRPr>
                    </a:p>
                    <a:p>
                      <a:pPr indent="-279400" lvl="0" marL="457200" marR="0" rtl="0" algn="l">
                        <a:lnSpc>
                          <a:spcPct val="100000"/>
                        </a:lnSpc>
                        <a:spcBef>
                          <a:spcPts val="0"/>
                        </a:spcBef>
                        <a:spcAft>
                          <a:spcPts val="0"/>
                        </a:spcAft>
                        <a:buClr>
                          <a:schemeClr val="dk1"/>
                        </a:buClr>
                        <a:buSzPts val="800"/>
                        <a:buFont typeface="Palanquin Light"/>
                        <a:buChar char="●"/>
                      </a:pPr>
                      <a:r>
                        <a:rPr lang="fr" sz="800" u="none" cap="none" strike="noStrike">
                          <a:solidFill>
                            <a:schemeClr val="dk1"/>
                          </a:solidFill>
                          <a:latin typeface="Palanquin Light"/>
                          <a:ea typeface="Palanquin Light"/>
                          <a:cs typeface="Palanquin Light"/>
                          <a:sym typeface="Palanquin Light"/>
                        </a:rPr>
                        <a:t>L’illectronisme est la situation d'une personne ne possédant pas les compétences numériques de base (rechercher des informations en ligne, communiquer en ligne, utiliser des logiciels, protéger sa vie privée, résoudre des problèmes en ligne) ou ne se servant pas d'Internet (incapacité ou impossibilité matérielle de l'utiliser dans les trois derniers mois).</a:t>
                      </a:r>
                      <a:endParaRPr sz="800" u="none" cap="none" strike="noStrike">
                        <a:solidFill>
                          <a:schemeClr val="dk1"/>
                        </a:solidFill>
                        <a:latin typeface="Palanquin Light"/>
                        <a:ea typeface="Palanquin Light"/>
                        <a:cs typeface="Palanquin Light"/>
                        <a:sym typeface="Palanquin Light"/>
                      </a:endParaRPr>
                    </a:p>
                    <a:p>
                      <a:pPr indent="-279400" lvl="0" marL="457200" marR="0" rtl="0" algn="l">
                        <a:lnSpc>
                          <a:spcPct val="115000"/>
                        </a:lnSpc>
                        <a:spcBef>
                          <a:spcPts val="0"/>
                        </a:spcBef>
                        <a:spcAft>
                          <a:spcPts val="0"/>
                        </a:spcAft>
                        <a:buClr>
                          <a:schemeClr val="dk1"/>
                        </a:buClr>
                        <a:buSzPts val="800"/>
                        <a:buFont typeface="Palanquin Light"/>
                        <a:buChar char="●"/>
                      </a:pPr>
                      <a:r>
                        <a:rPr lang="fr" sz="800" u="none" cap="none" strike="noStrike">
                          <a:solidFill>
                            <a:schemeClr val="dk1"/>
                          </a:solidFill>
                          <a:latin typeface="Palanquin Light"/>
                          <a:ea typeface="Palanquin Light"/>
                          <a:cs typeface="Palanquin Light"/>
                          <a:sym typeface="Palanquin Light"/>
                        </a:rPr>
                        <a:t>L'illectronisme, dans une perspective de privation matérielle, est caractérisé par l'absence de possession de smartphones ou d'ordinateurs portables. Cette situation restreint considérablement l'accès aux ressources numériques et à Internet, puisque ces appareils sont les principaux moyens d'interaction avec le monde numérique moderne. En conséquence, les individus concernés par cette forme d'illectronisme se retrouvent souvent exclus des opportunités d'apprentissage en ligne, de recherche d'emploi sur les plateformes numériques, et de communication avec leurs pairs et leur communauté en général.</a:t>
                      </a:r>
                      <a:endParaRPr sz="800" u="none" cap="none" strike="noStrike">
                        <a:solidFill>
                          <a:schemeClr val="dk1"/>
                        </a:solidFill>
                        <a:latin typeface="Palanquin Light"/>
                        <a:ea typeface="Palanquin Light"/>
                        <a:cs typeface="Palanquin Light"/>
                        <a:sym typeface="Palanquin Light"/>
                      </a:endParaRPr>
                    </a:p>
                    <a:p>
                      <a:pPr indent="-279400" lvl="0" marL="457200" marR="0" rtl="0" algn="l">
                        <a:lnSpc>
                          <a:spcPct val="115000"/>
                        </a:lnSpc>
                        <a:spcBef>
                          <a:spcPts val="0"/>
                        </a:spcBef>
                        <a:spcAft>
                          <a:spcPts val="0"/>
                        </a:spcAft>
                        <a:buClr>
                          <a:schemeClr val="dk1"/>
                        </a:buClr>
                        <a:buSzPts val="800"/>
                        <a:buFont typeface="Palanquin Light"/>
                        <a:buChar char="●"/>
                      </a:pPr>
                      <a:r>
                        <a:rPr lang="fr" sz="800" u="none" cap="none" strike="noStrike">
                          <a:solidFill>
                            <a:schemeClr val="dk1"/>
                          </a:solidFill>
                          <a:latin typeface="Palanquin Light"/>
                          <a:ea typeface="Palanquin Light"/>
                          <a:cs typeface="Palanquin Light"/>
                          <a:sym typeface="Palanquin Light"/>
                        </a:rPr>
                        <a:t>L'illectronisme est caractérisé par une réticence marquée à utiliser les nouvelles technologies, entraînant une aversion envers les appareils électroniques. Les personnes touchées par cette tendance peuvent éviter activement l'utilisation de smartphones, d'ordinateurs et d'autres dispositifs électroniques, préférant des méthodes plus traditionnelles de communication et de traitement de l'information. Cette réticence peut découler d'une préférence pour les pratiques plus conventionnelles, d'une méfiance envers les technologies modernes ou simplement d'une préférence pour un mode de vie moins connecté.</a:t>
                      </a:r>
                      <a:endParaRPr sz="800" u="none" cap="none" strike="noStrike">
                        <a:solidFill>
                          <a:schemeClr val="dk1"/>
                        </a:solidFill>
                        <a:latin typeface="Palanquin Light"/>
                        <a:ea typeface="Palanquin Light"/>
                        <a:cs typeface="Palanquin Light"/>
                        <a:sym typeface="Palanquin Light"/>
                      </a:endParaRPr>
                    </a:p>
                    <a:p>
                      <a:pPr indent="0" lvl="0" marL="0" marR="0" rtl="0" algn="l">
                        <a:lnSpc>
                          <a:spcPct val="100000"/>
                        </a:lnSpc>
                        <a:spcBef>
                          <a:spcPts val="0"/>
                        </a:spcBef>
                        <a:spcAft>
                          <a:spcPts val="0"/>
                        </a:spcAft>
                        <a:buClr>
                          <a:srgbClr val="000000"/>
                        </a:buClr>
                        <a:buSzPts val="800"/>
                        <a:buFont typeface="Arial"/>
                        <a:buNone/>
                      </a:pPr>
                      <a:r>
                        <a:t/>
                      </a:r>
                      <a:endParaRPr sz="800" u="none" cap="none" strike="noStrike">
                        <a:solidFill>
                          <a:srgbClr val="002F6F"/>
                        </a:solidFill>
                        <a:latin typeface="Palanquin Light"/>
                        <a:ea typeface="Palanquin Light"/>
                        <a:cs typeface="Palanquin Light"/>
                        <a:sym typeface="Palanquin Light"/>
                      </a:endParaRPr>
                    </a:p>
                    <a:p>
                      <a:pPr indent="0" lvl="0" marL="0" marR="0" rtl="0" algn="l">
                        <a:lnSpc>
                          <a:spcPct val="115000"/>
                        </a:lnSpc>
                        <a:spcBef>
                          <a:spcPts val="1200"/>
                        </a:spcBef>
                        <a:spcAft>
                          <a:spcPts val="0"/>
                        </a:spcAft>
                        <a:buClr>
                          <a:schemeClr val="dk1"/>
                        </a:buClr>
                        <a:buSzPts val="1100"/>
                        <a:buFont typeface="Arial"/>
                        <a:buNone/>
                      </a:pPr>
                      <a:r>
                        <a:rPr lang="fr" sz="800" u="none" cap="none" strike="noStrike">
                          <a:solidFill>
                            <a:schemeClr val="dk1"/>
                          </a:solidFill>
                          <a:latin typeface="Palanquin Light"/>
                          <a:ea typeface="Palanquin Light"/>
                          <a:cs typeface="Palanquin Light"/>
                          <a:sym typeface="Palanquin Light"/>
                        </a:rPr>
                        <a:t>En 2021, quel était le pourcentage de la population en situation d’illectronisme ?</a:t>
                      </a:r>
                      <a:endParaRPr sz="800" u="none" cap="none" strike="noStrike">
                        <a:solidFill>
                          <a:schemeClr val="dk1"/>
                        </a:solidFill>
                        <a:latin typeface="Palanquin Light"/>
                        <a:ea typeface="Palanquin Light"/>
                        <a:cs typeface="Palanquin Light"/>
                        <a:sym typeface="Palanquin Light"/>
                      </a:endParaRPr>
                    </a:p>
                    <a:p>
                      <a:pPr indent="0" lvl="0" marL="0" marR="0" rtl="0" algn="l">
                        <a:lnSpc>
                          <a:spcPct val="115000"/>
                        </a:lnSpc>
                        <a:spcBef>
                          <a:spcPts val="1100"/>
                        </a:spcBef>
                        <a:spcAft>
                          <a:spcPts val="0"/>
                        </a:spcAft>
                        <a:buClr>
                          <a:schemeClr val="dk1"/>
                        </a:buClr>
                        <a:buSzPts val="1100"/>
                        <a:buFont typeface="Arial"/>
                        <a:buNone/>
                      </a:pPr>
                      <a:r>
                        <a:rPr lang="fr" sz="800" u="none" cap="none" strike="noStrike">
                          <a:solidFill>
                            <a:schemeClr val="dk1"/>
                          </a:solidFill>
                          <a:latin typeface="Palanquin Light"/>
                          <a:ea typeface="Palanquin Light"/>
                          <a:cs typeface="Palanquin Light"/>
                          <a:sym typeface="Palanquin Light"/>
                        </a:rPr>
                        <a:t>En 2022, quel pourcentage de la population de plus de 18 ans était non-internaute ?</a:t>
                      </a:r>
                      <a:endParaRPr sz="800" u="none" cap="none" strike="noStrike">
                        <a:solidFill>
                          <a:schemeClr val="dk1"/>
                        </a:solidFill>
                        <a:latin typeface="Palanquin Light"/>
                        <a:ea typeface="Palanquin Light"/>
                        <a:cs typeface="Palanquin Light"/>
                        <a:sym typeface="Palanquin Light"/>
                      </a:endParaRPr>
                    </a:p>
                    <a:p>
                      <a:pPr indent="0" lvl="0" marL="0" marR="0" rtl="0" algn="l">
                        <a:lnSpc>
                          <a:spcPct val="115000"/>
                        </a:lnSpc>
                        <a:spcBef>
                          <a:spcPts val="1100"/>
                        </a:spcBef>
                        <a:spcAft>
                          <a:spcPts val="0"/>
                        </a:spcAft>
                        <a:buClr>
                          <a:srgbClr val="000000"/>
                        </a:buClr>
                        <a:buSzPts val="800"/>
                        <a:buFont typeface="Arial"/>
                        <a:buNone/>
                      </a:pPr>
                      <a:r>
                        <a:rPr lang="fr" sz="800" u="none" cap="none" strike="noStrike">
                          <a:solidFill>
                            <a:schemeClr val="dk1"/>
                          </a:solidFill>
                          <a:latin typeface="Palanquin Light"/>
                          <a:ea typeface="Palanquin Light"/>
                          <a:cs typeface="Palanquin Light"/>
                          <a:sym typeface="Palanquin Light"/>
                        </a:rPr>
                        <a:t>En 2022, quel pourcentage de personnes  s’estiment peu compétentes ou pas  compétentes pour effectuer une démarche  administrative en ligne ?</a:t>
                      </a:r>
                      <a:endParaRPr sz="800" u="none" cap="none" strike="noStrike">
                        <a:solidFill>
                          <a:srgbClr val="002F6F"/>
                        </a:solidFill>
                        <a:latin typeface="Palanquin Light"/>
                        <a:ea typeface="Palanquin Light"/>
                        <a:cs typeface="Palanquin Light"/>
                        <a:sym typeface="Palanquin Light"/>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Feedback général </a:t>
                      </a:r>
                      <a:br>
                        <a:rPr b="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(apparaît quand l’apprenant a répondu à la question)</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rgbClr val="000000"/>
                        </a:buClr>
                        <a:buSzPts val="900"/>
                        <a:buFont typeface="Arial"/>
                        <a:buNone/>
                      </a:pPr>
                      <a:r>
                        <a:rPr lang="fr" sz="900" u="none" cap="none" strike="noStrike">
                          <a:solidFill>
                            <a:srgbClr val="002F6F"/>
                          </a:solidFill>
                          <a:latin typeface="Palanquin"/>
                          <a:ea typeface="Palanquin"/>
                          <a:cs typeface="Palanquin"/>
                          <a:sym typeface="Palanquin"/>
                        </a:rPr>
                        <a:t>page suivante</a:t>
                      </a:r>
                      <a:endParaRPr sz="900" u="none" cap="none" strike="noStrike">
                        <a:solidFill>
                          <a:srgbClr val="002F6F"/>
                        </a:solidFill>
                        <a:latin typeface="Palanquin"/>
                        <a:ea typeface="Palanquin"/>
                        <a:cs typeface="Palanquin"/>
                        <a:sym typeface="Palanquin"/>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bl>
          </a:graphicData>
        </a:graphic>
      </p:graphicFrame>
      <p:pic>
        <p:nvPicPr>
          <p:cNvPr id="1861" name="Google Shape;1861;g3878669f835_0_60"/>
          <p:cNvPicPr preferRelativeResize="0"/>
          <p:nvPr/>
        </p:nvPicPr>
        <p:blipFill rotWithShape="1">
          <a:blip r:embed="rId11">
            <a:alphaModFix/>
          </a:blip>
          <a:srcRect b="63900" l="0" r="0" t="5465"/>
          <a:stretch/>
        </p:blipFill>
        <p:spPr>
          <a:xfrm>
            <a:off x="235550" y="154875"/>
            <a:ext cx="1462600" cy="316075"/>
          </a:xfrm>
          <a:prstGeom prst="rect">
            <a:avLst/>
          </a:prstGeom>
          <a:noFill/>
          <a:ln cap="flat" cmpd="sng" w="19050">
            <a:solidFill>
              <a:srgbClr val="FD2F27"/>
            </a:solidFill>
            <a:prstDash val="solid"/>
            <a:round/>
            <a:headEnd len="sm" w="sm" type="none"/>
            <a:tailEnd len="sm" w="sm" type="none"/>
          </a:ln>
        </p:spPr>
      </p:pic>
      <p:sp>
        <p:nvSpPr>
          <p:cNvPr id="1862" name="Google Shape;1862;g3878669f835_0_60"/>
          <p:cNvSpPr txBox="1"/>
          <p:nvPr/>
        </p:nvSpPr>
        <p:spPr>
          <a:xfrm>
            <a:off x="1758150" y="88275"/>
            <a:ext cx="7134900" cy="55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Avec le type de question à choix multiples, vous pouvez créer des questions à réponse unique ou à réponses multiples. </a:t>
            </a:r>
            <a:br>
              <a:rPr b="0" i="0" lang="fr" sz="1000" u="none" cap="none" strike="noStrike">
                <a:solidFill>
                  <a:srgbClr val="FF3333"/>
                </a:solidFill>
                <a:latin typeface="Palanquin"/>
                <a:ea typeface="Palanquin"/>
                <a:cs typeface="Palanquin"/>
                <a:sym typeface="Palanquin"/>
              </a:rPr>
            </a:br>
            <a:r>
              <a:rPr b="0" i="1" lang="fr" sz="1000" u="none" cap="none" strike="noStrike">
                <a:solidFill>
                  <a:srgbClr val="FF3333"/>
                </a:solidFill>
                <a:latin typeface="Palanquin"/>
                <a:ea typeface="Palanquin"/>
                <a:cs typeface="Palanquin"/>
                <a:sym typeface="Palanquin"/>
              </a:rPr>
              <a:t>Option possible : inclure une image, un son ou une vidéo dans la question et/ou les réponses.</a:t>
            </a:r>
            <a:endParaRPr b="0" i="1" sz="1400" u="none" cap="none" strike="noStrike">
              <a:solidFill>
                <a:srgbClr val="FF3333"/>
              </a:solidFill>
              <a:latin typeface="Arial"/>
              <a:ea typeface="Arial"/>
              <a:cs typeface="Arial"/>
              <a:sym typeface="Arial"/>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66" name="Shape 1866"/>
        <p:cNvGrpSpPr/>
        <p:nvPr/>
      </p:nvGrpSpPr>
      <p:grpSpPr>
        <a:xfrm>
          <a:off x="0" y="0"/>
          <a:ext cx="0" cy="0"/>
          <a:chOff x="0" y="0"/>
          <a:chExt cx="0" cy="0"/>
        </a:xfrm>
      </p:grpSpPr>
      <p:graphicFrame>
        <p:nvGraphicFramePr>
          <p:cNvPr id="1867" name="Google Shape;1867;g3878669f835_0_66"/>
          <p:cNvGraphicFramePr/>
          <p:nvPr/>
        </p:nvGraphicFramePr>
        <p:xfrm>
          <a:off x="235550" y="470550"/>
          <a:ext cx="3000000" cy="3000000"/>
        </p:xfrm>
        <a:graphic>
          <a:graphicData uri="http://schemas.openxmlformats.org/drawingml/2006/table">
            <a:tbl>
              <a:tblPr>
                <a:noFill/>
                <a:tableStyleId>{56EF2AAF-79E7-446F-A723-013603A5603B}</a:tableStyleId>
              </a:tblPr>
              <a:tblGrid>
                <a:gridCol w="1322275"/>
                <a:gridCol w="7080675"/>
              </a:tblGrid>
              <a:tr h="651075">
                <a:tc>
                  <a:txBody>
                    <a:bodyPr/>
                    <a:lstStyle/>
                    <a:p>
                      <a:pPr indent="0" lvl="0" marL="0" marR="0" rtl="0" algn="l">
                        <a:lnSpc>
                          <a:spcPct val="100000"/>
                        </a:lnSpc>
                        <a:spcBef>
                          <a:spcPts val="0"/>
                        </a:spcBef>
                        <a:spcAft>
                          <a:spcPts val="0"/>
                        </a:spcAft>
                        <a:buClr>
                          <a:srgbClr val="000000"/>
                        </a:buClr>
                        <a:buSzPts val="900"/>
                        <a:buFont typeface="Arial"/>
                        <a:buNone/>
                      </a:pPr>
                      <a:r>
                        <a:rPr b="1" lang="fr" sz="900" u="none" cap="none" strike="noStrike">
                          <a:solidFill>
                            <a:srgbClr val="002F6F"/>
                          </a:solidFill>
                          <a:latin typeface="Palanquin"/>
                          <a:ea typeface="Palanquin"/>
                          <a:cs typeface="Palanquin"/>
                          <a:sym typeface="Palanquin"/>
                        </a:rPr>
                        <a:t>Feedback général </a:t>
                      </a:r>
                      <a:br>
                        <a:rPr b="1" lang="fr" sz="900" u="none" cap="none" strike="noStrike">
                          <a:solidFill>
                            <a:srgbClr val="002F6F"/>
                          </a:solidFill>
                          <a:latin typeface="Palanquin"/>
                          <a:ea typeface="Palanquin"/>
                          <a:cs typeface="Palanquin"/>
                          <a:sym typeface="Palanquin"/>
                        </a:rPr>
                      </a:br>
                      <a:r>
                        <a:rPr b="1" i="1" lang="fr" sz="900" u="none" cap="none" strike="noStrike">
                          <a:solidFill>
                            <a:srgbClr val="002F6F"/>
                          </a:solidFill>
                          <a:latin typeface="Palanquin"/>
                          <a:ea typeface="Palanquin"/>
                          <a:cs typeface="Palanquin"/>
                          <a:sym typeface="Palanquin"/>
                        </a:rPr>
                        <a:t>(apparaît quand l’apprenant a répondu à la question)</a:t>
                      </a:r>
                      <a:endParaRPr b="1" i="1" sz="900" u="none" cap="none" strike="noStrike">
                        <a:solidFill>
                          <a:srgbClr val="002F6F"/>
                        </a:solidFill>
                        <a:latin typeface="Palanquin"/>
                        <a:ea typeface="Palanquin"/>
                        <a:cs typeface="Palanquin"/>
                        <a:sym typeface="Palanquin"/>
                      </a:endParaRPr>
                    </a:p>
                  </a:txBody>
                  <a:tcPr marT="91425" marB="91425" marR="91425" marL="91425" anchor="ctr">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c>
                  <a:txBody>
                    <a:bodyPr/>
                    <a:lstStyle/>
                    <a:p>
                      <a:pPr indent="0" lvl="0" marL="0" marR="0" rtl="0" algn="l">
                        <a:lnSpc>
                          <a:spcPct val="100000"/>
                        </a:lnSpc>
                        <a:spcBef>
                          <a:spcPts val="0"/>
                        </a:spcBef>
                        <a:spcAft>
                          <a:spcPts val="0"/>
                        </a:spcAft>
                        <a:buClr>
                          <a:srgbClr val="000000"/>
                        </a:buClr>
                        <a:buSzPts val="900"/>
                        <a:buFont typeface="Arial"/>
                        <a:buNone/>
                      </a:pPr>
                      <a:r>
                        <a:rPr lang="fr" sz="900" u="none" cap="none" strike="noStrike">
                          <a:solidFill>
                            <a:srgbClr val="002F6F"/>
                          </a:solidFill>
                          <a:latin typeface="Palanquin"/>
                          <a:ea typeface="Palanquin"/>
                          <a:cs typeface="Palanquin"/>
                          <a:sym typeface="Palanquin"/>
                        </a:rPr>
                        <a:t>L’illectronisme est la situation d'une personne ne possédant pas les compétences numériques de base (rechercher des informations en ligne, communiquer en ligne, utiliser des logiciels, protéger sa vie privée, résoudre des problèmes en ligne) ou ne se servant pas d'Internet (incapacité ou impossibilité matérielle de l'utiliser dans les trois derniers mois).</a:t>
                      </a:r>
                      <a:endParaRPr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900"/>
                        <a:buFont typeface="Arial"/>
                        <a:buNone/>
                      </a:pPr>
                      <a:r>
                        <a:t/>
                      </a:r>
                      <a:endParaRPr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lang="fr" sz="900" u="none" cap="none" strike="noStrike">
                          <a:solidFill>
                            <a:srgbClr val="002F6F"/>
                          </a:solidFill>
                          <a:latin typeface="Palanquin"/>
                          <a:ea typeface="Palanquin"/>
                          <a:cs typeface="Palanquin"/>
                          <a:sym typeface="Palanquin"/>
                        </a:rPr>
                        <a:t>En 2021, quel était le pourcentage de la population en situation d’illectronisme ? </a:t>
                      </a:r>
                      <a:br>
                        <a:rPr lang="fr" sz="900" u="none" cap="none" strike="noStrike">
                          <a:solidFill>
                            <a:srgbClr val="002F6F"/>
                          </a:solidFill>
                          <a:latin typeface="Palanquin"/>
                          <a:ea typeface="Palanquin"/>
                          <a:cs typeface="Palanquin"/>
                          <a:sym typeface="Palanquin"/>
                        </a:rPr>
                      </a:br>
                      <a:r>
                        <a:rPr b="1" lang="fr" sz="900" u="none" cap="none" strike="noStrike">
                          <a:solidFill>
                            <a:srgbClr val="002F6F"/>
                          </a:solidFill>
                          <a:latin typeface="Palanquin"/>
                          <a:ea typeface="Palanquin"/>
                          <a:cs typeface="Palanquin"/>
                          <a:sym typeface="Palanquin"/>
                        </a:rPr>
                        <a:t>15,4</a:t>
                      </a:r>
                      <a:endParaRPr b="1"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lang="fr" sz="900" u="none" cap="none" strike="noStrike">
                          <a:solidFill>
                            <a:srgbClr val="002F6F"/>
                          </a:solidFill>
                          <a:latin typeface="Palanquin"/>
                          <a:ea typeface="Palanquin"/>
                          <a:cs typeface="Palanquin"/>
                          <a:sym typeface="Palanquin"/>
                        </a:rPr>
                        <a:t>En 2022, quel pourcentage de la population de plus de 18 ans était non-internaute ? </a:t>
                      </a:r>
                      <a:br>
                        <a:rPr lang="fr" sz="900" u="none" cap="none" strike="noStrike">
                          <a:solidFill>
                            <a:srgbClr val="002F6F"/>
                          </a:solidFill>
                          <a:latin typeface="Palanquin"/>
                          <a:ea typeface="Palanquin"/>
                          <a:cs typeface="Palanquin"/>
                          <a:sym typeface="Palanquin"/>
                        </a:rPr>
                      </a:br>
                      <a:r>
                        <a:rPr b="1" lang="fr" sz="900" u="none" cap="none" strike="noStrike">
                          <a:solidFill>
                            <a:srgbClr val="002F6F"/>
                          </a:solidFill>
                          <a:latin typeface="Palanquin"/>
                          <a:ea typeface="Palanquin"/>
                          <a:cs typeface="Palanquin"/>
                          <a:sym typeface="Palanquin"/>
                        </a:rPr>
                        <a:t>8,8</a:t>
                      </a:r>
                      <a:endParaRPr b="1"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lang="fr" sz="900" u="none" cap="none" strike="noStrike">
                          <a:solidFill>
                            <a:srgbClr val="002F6F"/>
                          </a:solidFill>
                          <a:latin typeface="Palanquin"/>
                          <a:ea typeface="Palanquin"/>
                          <a:cs typeface="Palanquin"/>
                          <a:sym typeface="Palanquin"/>
                        </a:rPr>
                        <a:t>En 2022, quel pourcentage de personnes  s’estiment peu compétentes ou pas  compétentes pour effectuer une démarche  administrative en ligne ? </a:t>
                      </a:r>
                      <a:br>
                        <a:rPr lang="fr" sz="900" u="none" cap="none" strike="noStrike">
                          <a:solidFill>
                            <a:srgbClr val="002F6F"/>
                          </a:solidFill>
                          <a:latin typeface="Palanquin"/>
                          <a:ea typeface="Palanquin"/>
                          <a:cs typeface="Palanquin"/>
                          <a:sym typeface="Palanquin"/>
                        </a:rPr>
                      </a:br>
                      <a:r>
                        <a:rPr b="1" lang="fr" sz="900" u="none" cap="none" strike="noStrike">
                          <a:solidFill>
                            <a:srgbClr val="002F6F"/>
                          </a:solidFill>
                          <a:latin typeface="Palanquin"/>
                          <a:ea typeface="Palanquin"/>
                          <a:cs typeface="Palanquin"/>
                          <a:sym typeface="Palanquin"/>
                        </a:rPr>
                        <a:t>28</a:t>
                      </a:r>
                      <a:endParaRPr b="1"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sz="900" u="none" cap="none" strike="noStrike">
                        <a:solidFill>
                          <a:srgbClr val="002F6F"/>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900"/>
                        <a:buFont typeface="Arial"/>
                        <a:buNone/>
                      </a:pPr>
                      <a:r>
                        <a:t/>
                      </a:r>
                      <a:endParaRPr sz="900" u="none" cap="none" strike="noStrike">
                        <a:solidFill>
                          <a:srgbClr val="002F6F"/>
                        </a:solidFill>
                        <a:latin typeface="Palanquin"/>
                        <a:ea typeface="Palanquin"/>
                        <a:cs typeface="Palanquin"/>
                        <a:sym typeface="Palanquin"/>
                      </a:endParaRPr>
                    </a:p>
                  </a:txBody>
                  <a:tcPr marT="91425" marB="91425" marR="91425" marL="91425">
                    <a:lnL cap="flat" cmpd="sng" w="9525">
                      <a:solidFill>
                        <a:srgbClr val="003081"/>
                      </a:solidFill>
                      <a:prstDash val="solid"/>
                      <a:round/>
                      <a:headEnd len="sm" w="sm" type="none"/>
                      <a:tailEnd len="sm" w="sm" type="none"/>
                    </a:lnL>
                    <a:lnR cap="flat" cmpd="sng" w="9525">
                      <a:solidFill>
                        <a:srgbClr val="003081"/>
                      </a:solidFill>
                      <a:prstDash val="solid"/>
                      <a:round/>
                      <a:headEnd len="sm" w="sm" type="none"/>
                      <a:tailEnd len="sm" w="sm" type="none"/>
                    </a:lnR>
                    <a:lnT cap="flat" cmpd="sng" w="9525">
                      <a:solidFill>
                        <a:srgbClr val="003081"/>
                      </a:solidFill>
                      <a:prstDash val="solid"/>
                      <a:round/>
                      <a:headEnd len="sm" w="sm" type="none"/>
                      <a:tailEnd len="sm" w="sm" type="none"/>
                    </a:lnT>
                    <a:lnB cap="flat" cmpd="sng" w="9525">
                      <a:solidFill>
                        <a:srgbClr val="003081"/>
                      </a:solidFill>
                      <a:prstDash val="solid"/>
                      <a:round/>
                      <a:headEnd len="sm" w="sm" type="none"/>
                      <a:tailEnd len="sm" w="sm" type="none"/>
                    </a:lnB>
                    <a:noFill/>
                  </a:tcPr>
                </a:tc>
              </a:tr>
            </a:tbl>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871" name="Shape 1871"/>
        <p:cNvGrpSpPr/>
        <p:nvPr/>
      </p:nvGrpSpPr>
      <p:grpSpPr>
        <a:xfrm>
          <a:off x="0" y="0"/>
          <a:ext cx="0" cy="0"/>
          <a:chOff x="0" y="0"/>
          <a:chExt cx="0" cy="0"/>
        </a:xfrm>
      </p:grpSpPr>
      <p:sp>
        <p:nvSpPr>
          <p:cNvPr id="1872" name="Google Shape;1872;p107"/>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4800" strike="noStrike">
                <a:solidFill>
                  <a:srgbClr val="FF3333"/>
                </a:solidFill>
                <a:latin typeface="Palanquin"/>
                <a:ea typeface="Palanquin"/>
                <a:cs typeface="Palanquin"/>
                <a:sym typeface="Palanquin"/>
              </a:rPr>
              <a:t>Arborescence</a:t>
            </a:r>
            <a:endParaRPr b="0" sz="4800" strike="noStrike">
              <a:solidFill>
                <a:srgbClr val="000000"/>
              </a:solidFill>
              <a:latin typeface="Arial"/>
              <a:ea typeface="Arial"/>
              <a:cs typeface="Arial"/>
              <a:sym typeface="Arial"/>
            </a:endParaRPr>
          </a:p>
        </p:txBody>
      </p:sp>
      <p:cxnSp>
        <p:nvCxnSpPr>
          <p:cNvPr id="1873" name="Google Shape;1873;p107"/>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1874" name="Google Shape;1874;p10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8" name="Shape 1878"/>
        <p:cNvGrpSpPr/>
        <p:nvPr/>
      </p:nvGrpSpPr>
      <p:grpSpPr>
        <a:xfrm>
          <a:off x="0" y="0"/>
          <a:ext cx="0" cy="0"/>
          <a:chOff x="0" y="0"/>
          <a:chExt cx="0" cy="0"/>
        </a:xfrm>
      </p:grpSpPr>
      <p:sp>
        <p:nvSpPr>
          <p:cNvPr id="1879" name="Google Shape;1879;p108"/>
          <p:cNvSpPr/>
          <p:nvPr/>
        </p:nvSpPr>
        <p:spPr>
          <a:xfrm>
            <a:off x="1638720" y="1564920"/>
            <a:ext cx="598392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Parcourir et découvrir les différentes parties de la plateforme Aidants Connect</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 </a:t>
            </a:r>
            <a:endParaRPr b="0" sz="1800"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Repérer où se situent les captures d’écran</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 </a:t>
            </a:r>
            <a:endParaRPr b="0" sz="1800"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Tracer sur papier l’arborescence de la plateforme en plaçant les captures d’écrans aux bons endroits</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 </a:t>
            </a:r>
            <a:endParaRPr b="0" sz="1800"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Tracer également les liens avec les autres outils et services externes (France Connect, carte Aidant, …)</a:t>
            </a:r>
            <a:endParaRPr b="0" sz="1800" strike="noStrike">
              <a:solidFill>
                <a:srgbClr val="000000"/>
              </a:solidFill>
              <a:latin typeface="Arial"/>
              <a:ea typeface="Arial"/>
              <a:cs typeface="Arial"/>
              <a:sym typeface="Arial"/>
            </a:endParaRPr>
          </a:p>
        </p:txBody>
      </p:sp>
      <p:sp>
        <p:nvSpPr>
          <p:cNvPr id="1880" name="Google Shape;1880;p10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La consigne</a:t>
            </a:r>
            <a:endParaRPr b="0" sz="2600" strike="noStrike">
              <a:solidFill>
                <a:srgbClr val="000000"/>
              </a:solidFill>
              <a:latin typeface="Arial"/>
              <a:ea typeface="Arial"/>
              <a:cs typeface="Arial"/>
              <a:sym typeface="Arial"/>
            </a:endParaRPr>
          </a:p>
        </p:txBody>
      </p:sp>
      <p:sp>
        <p:nvSpPr>
          <p:cNvPr id="1881" name="Google Shape;1881;p10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sp>
        <p:nvSpPr>
          <p:cNvPr id="1882" name="Google Shape;1882;p10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1"/>
          <p:cNvSpPr/>
          <p:nvPr/>
        </p:nvSpPr>
        <p:spPr>
          <a:xfrm>
            <a:off x="837000" y="1202400"/>
            <a:ext cx="1490760" cy="1091160"/>
          </a:xfrm>
          <a:prstGeom prst="rect">
            <a:avLst/>
          </a:prstGeom>
          <a:solidFill>
            <a:srgbClr val="003081"/>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rgbClr val="FFFFFF"/>
                </a:solidFill>
                <a:latin typeface="Palanquin"/>
                <a:ea typeface="Palanquin"/>
                <a:cs typeface="Palanquin"/>
                <a:sym typeface="Palanquin"/>
              </a:rPr>
              <a:t>RGPD</a:t>
            </a:r>
            <a:endParaRPr b="0" i="0" sz="1200" u="none" cap="none" strike="noStrike">
              <a:solidFill>
                <a:srgbClr val="FFFFFF"/>
              </a:solidFill>
              <a:latin typeface="Arial"/>
              <a:ea typeface="Arial"/>
              <a:cs typeface="Arial"/>
              <a:sym typeface="Arial"/>
            </a:endParaRPr>
          </a:p>
        </p:txBody>
      </p:sp>
      <p:sp>
        <p:nvSpPr>
          <p:cNvPr id="309" name="Google Shape;309;p11"/>
          <p:cNvSpPr/>
          <p:nvPr/>
        </p:nvSpPr>
        <p:spPr>
          <a:xfrm>
            <a:off x="2425680" y="1410120"/>
            <a:ext cx="1490760" cy="1091160"/>
          </a:xfrm>
          <a:prstGeom prst="rect">
            <a:avLst/>
          </a:prstGeom>
          <a:solidFill>
            <a:srgbClr val="4077D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Stalker</a:t>
            </a:r>
            <a:endParaRPr b="0" i="0" sz="1200" u="none" cap="none" strike="noStrike">
              <a:solidFill>
                <a:srgbClr val="000000"/>
              </a:solidFill>
              <a:latin typeface="Arial"/>
              <a:ea typeface="Arial"/>
              <a:cs typeface="Arial"/>
              <a:sym typeface="Arial"/>
            </a:endParaRPr>
          </a:p>
        </p:txBody>
      </p:sp>
      <p:sp>
        <p:nvSpPr>
          <p:cNvPr id="310" name="Google Shape;310;p11"/>
          <p:cNvSpPr/>
          <p:nvPr/>
        </p:nvSpPr>
        <p:spPr>
          <a:xfrm>
            <a:off x="4014360" y="1202400"/>
            <a:ext cx="1480680" cy="1091160"/>
          </a:xfrm>
          <a:prstGeom prst="rect">
            <a:avLst/>
          </a:prstGeom>
          <a:solidFill>
            <a:srgbClr val="FD2F2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CNIL</a:t>
            </a:r>
            <a:endParaRPr b="0" i="0" sz="1200" u="none" cap="none" strike="noStrike">
              <a:solidFill>
                <a:srgbClr val="000000"/>
              </a:solidFill>
              <a:latin typeface="Arial"/>
              <a:ea typeface="Arial"/>
              <a:cs typeface="Arial"/>
              <a:sym typeface="Arial"/>
            </a:endParaRPr>
          </a:p>
        </p:txBody>
      </p:sp>
      <p:sp>
        <p:nvSpPr>
          <p:cNvPr id="311" name="Google Shape;311;p11"/>
          <p:cNvSpPr/>
          <p:nvPr/>
        </p:nvSpPr>
        <p:spPr>
          <a:xfrm>
            <a:off x="5593320" y="1410120"/>
            <a:ext cx="1490760" cy="1091160"/>
          </a:xfrm>
          <a:prstGeom prst="rect">
            <a:avLst/>
          </a:prstGeom>
          <a:solidFill>
            <a:srgbClr val="003081"/>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France Connect</a:t>
            </a:r>
            <a:endParaRPr b="0" i="0" sz="1200" u="none" cap="none" strike="noStrike">
              <a:solidFill>
                <a:srgbClr val="FFFFFF"/>
              </a:solidFill>
              <a:latin typeface="Arial"/>
              <a:ea typeface="Arial"/>
              <a:cs typeface="Arial"/>
              <a:sym typeface="Arial"/>
            </a:endParaRPr>
          </a:p>
        </p:txBody>
      </p:sp>
      <p:sp>
        <p:nvSpPr>
          <p:cNvPr id="312" name="Google Shape;312;p11"/>
          <p:cNvSpPr/>
          <p:nvPr/>
        </p:nvSpPr>
        <p:spPr>
          <a:xfrm>
            <a:off x="7191720" y="1202400"/>
            <a:ext cx="1500840" cy="1091160"/>
          </a:xfrm>
          <a:prstGeom prst="rect">
            <a:avLst/>
          </a:prstGeom>
          <a:solidFill>
            <a:srgbClr val="4077D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Fournisseur d’identité</a:t>
            </a:r>
            <a:endParaRPr b="0" i="0" sz="1200" u="none" cap="none" strike="noStrike">
              <a:solidFill>
                <a:srgbClr val="000000"/>
              </a:solidFill>
              <a:latin typeface="Arial"/>
              <a:ea typeface="Arial"/>
              <a:cs typeface="Arial"/>
              <a:sym typeface="Arial"/>
            </a:endParaRPr>
          </a:p>
        </p:txBody>
      </p:sp>
      <p:sp>
        <p:nvSpPr>
          <p:cNvPr id="313" name="Google Shape;313;p11"/>
          <p:cNvSpPr/>
          <p:nvPr/>
        </p:nvSpPr>
        <p:spPr>
          <a:xfrm>
            <a:off x="826920" y="2873520"/>
            <a:ext cx="1490760" cy="1091160"/>
          </a:xfrm>
          <a:prstGeom prst="rect">
            <a:avLst/>
          </a:prstGeom>
          <a:solidFill>
            <a:srgbClr val="FD2F2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IRL</a:t>
            </a:r>
            <a:endParaRPr b="0" i="0" sz="1200" u="none" cap="none" strike="noStrike">
              <a:solidFill>
                <a:srgbClr val="000000"/>
              </a:solidFill>
              <a:latin typeface="Arial"/>
              <a:ea typeface="Arial"/>
              <a:cs typeface="Arial"/>
              <a:sym typeface="Arial"/>
            </a:endParaRPr>
          </a:p>
        </p:txBody>
      </p:sp>
      <p:sp>
        <p:nvSpPr>
          <p:cNvPr id="314" name="Google Shape;314;p11"/>
          <p:cNvSpPr/>
          <p:nvPr/>
        </p:nvSpPr>
        <p:spPr>
          <a:xfrm>
            <a:off x="2415600" y="3184920"/>
            <a:ext cx="1490760" cy="1091160"/>
          </a:xfrm>
          <a:prstGeom prst="rect">
            <a:avLst/>
          </a:prstGeom>
          <a:solidFill>
            <a:srgbClr val="003081"/>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rgbClr val="FFFFFF"/>
                </a:solidFill>
                <a:latin typeface="Palanquin"/>
                <a:ea typeface="Palanquin"/>
                <a:cs typeface="Palanquin"/>
                <a:sym typeface="Palanquin"/>
              </a:rPr>
              <a:t>Illectronisme</a:t>
            </a:r>
            <a:endParaRPr b="0" i="0" sz="1200" u="none" cap="none" strike="noStrike">
              <a:solidFill>
                <a:srgbClr val="FFFFFF"/>
              </a:solidFill>
              <a:latin typeface="Arial"/>
              <a:ea typeface="Arial"/>
              <a:cs typeface="Arial"/>
              <a:sym typeface="Arial"/>
            </a:endParaRPr>
          </a:p>
        </p:txBody>
      </p:sp>
      <p:sp>
        <p:nvSpPr>
          <p:cNvPr id="315" name="Google Shape;315;p11"/>
          <p:cNvSpPr/>
          <p:nvPr/>
        </p:nvSpPr>
        <p:spPr>
          <a:xfrm>
            <a:off x="4004280" y="2873520"/>
            <a:ext cx="1490760" cy="1091160"/>
          </a:xfrm>
          <a:prstGeom prst="rect">
            <a:avLst/>
          </a:prstGeom>
          <a:solidFill>
            <a:srgbClr val="4077D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Algorithme</a:t>
            </a:r>
            <a:endParaRPr b="0" i="0" sz="1200" u="none" cap="none" strike="noStrike">
              <a:solidFill>
                <a:srgbClr val="000000"/>
              </a:solidFill>
              <a:latin typeface="Arial"/>
              <a:ea typeface="Arial"/>
              <a:cs typeface="Arial"/>
              <a:sym typeface="Arial"/>
            </a:endParaRPr>
          </a:p>
        </p:txBody>
      </p:sp>
      <p:sp>
        <p:nvSpPr>
          <p:cNvPr id="316" name="Google Shape;316;p11"/>
          <p:cNvSpPr/>
          <p:nvPr/>
        </p:nvSpPr>
        <p:spPr>
          <a:xfrm>
            <a:off x="5593320" y="3184920"/>
            <a:ext cx="1490760" cy="1091160"/>
          </a:xfrm>
          <a:prstGeom prst="rect">
            <a:avLst/>
          </a:prstGeom>
          <a:solidFill>
            <a:srgbClr val="FD2F27"/>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UX</a:t>
            </a:r>
            <a:endParaRPr b="0" i="0" sz="1200" u="none" cap="none" strike="noStrike">
              <a:solidFill>
                <a:srgbClr val="000000"/>
              </a:solidFill>
              <a:latin typeface="Arial"/>
              <a:ea typeface="Arial"/>
              <a:cs typeface="Arial"/>
              <a:sym typeface="Arial"/>
            </a:endParaRPr>
          </a:p>
        </p:txBody>
      </p:sp>
      <p:sp>
        <p:nvSpPr>
          <p:cNvPr id="317" name="Google Shape;317;p11"/>
          <p:cNvSpPr/>
          <p:nvPr/>
        </p:nvSpPr>
        <p:spPr>
          <a:xfrm>
            <a:off x="7201800" y="2873520"/>
            <a:ext cx="1490760" cy="1091160"/>
          </a:xfrm>
          <a:prstGeom prst="rect">
            <a:avLst/>
          </a:prstGeom>
          <a:solidFill>
            <a:srgbClr val="003081"/>
          </a:solidFill>
          <a:ln>
            <a:noFill/>
          </a:ln>
          <a:effectLst>
            <a:outerShdw blurRad="57240" rotWithShape="0" algn="bl" dir="5400000" dist="19080">
              <a:srgbClr val="000000">
                <a:alpha val="49803"/>
              </a:srgbClr>
            </a:outerShdw>
          </a:effectLst>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200" u="none" cap="none" strike="noStrike">
                <a:solidFill>
                  <a:schemeClr val="lt1"/>
                </a:solidFill>
                <a:latin typeface="Palanquin"/>
                <a:ea typeface="Palanquin"/>
                <a:cs typeface="Palanquin"/>
                <a:sym typeface="Palanquin"/>
              </a:rPr>
              <a:t>Noob</a:t>
            </a:r>
            <a:endParaRPr b="0" i="0" sz="1200" u="none" cap="none" strike="noStrike">
              <a:solidFill>
                <a:srgbClr val="FFFFFF"/>
              </a:solidFill>
              <a:latin typeface="Arial"/>
              <a:ea typeface="Arial"/>
              <a:cs typeface="Arial"/>
              <a:sym typeface="Arial"/>
            </a:endParaRPr>
          </a:p>
        </p:txBody>
      </p:sp>
      <p:sp>
        <p:nvSpPr>
          <p:cNvPr id="318" name="Google Shape;318;p1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Les mots du numérique</a:t>
            </a:r>
            <a:endParaRPr b="0" i="0" sz="2600" u="none" cap="none" strike="noStrike">
              <a:solidFill>
                <a:srgbClr val="000000"/>
              </a:solidFill>
              <a:latin typeface="Arial"/>
              <a:ea typeface="Arial"/>
              <a:cs typeface="Arial"/>
              <a:sym typeface="Arial"/>
            </a:endParaRPr>
          </a:p>
        </p:txBody>
      </p:sp>
      <p:sp>
        <p:nvSpPr>
          <p:cNvPr id="319" name="Google Shape;319;p1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20" name="Google Shape;320;p1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6" name="Shape 1886"/>
        <p:cNvGrpSpPr/>
        <p:nvPr/>
      </p:nvGrpSpPr>
      <p:grpSpPr>
        <a:xfrm>
          <a:off x="0" y="0"/>
          <a:ext cx="0" cy="0"/>
          <a:chOff x="0" y="0"/>
          <a:chExt cx="0" cy="0"/>
        </a:xfrm>
      </p:grpSpPr>
      <p:sp>
        <p:nvSpPr>
          <p:cNvPr id="1887" name="Google Shape;1887;p10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Exemples d’arborescences</a:t>
            </a:r>
            <a:endParaRPr b="0" sz="2600" strike="noStrike">
              <a:solidFill>
                <a:srgbClr val="000000"/>
              </a:solidFill>
              <a:latin typeface="Arial"/>
              <a:ea typeface="Arial"/>
              <a:cs typeface="Arial"/>
              <a:sym typeface="Arial"/>
            </a:endParaRPr>
          </a:p>
        </p:txBody>
      </p:sp>
      <p:sp>
        <p:nvSpPr>
          <p:cNvPr id="1888" name="Google Shape;1888;p10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pic>
        <p:nvPicPr>
          <p:cNvPr id="1889" name="Google Shape;1889;p109"/>
          <p:cNvPicPr preferRelativeResize="0"/>
          <p:nvPr/>
        </p:nvPicPr>
        <p:blipFill rotWithShape="1">
          <a:blip r:embed="rId3">
            <a:alphaModFix/>
          </a:blip>
          <a:srcRect b="0" l="0" r="0" t="0"/>
          <a:stretch/>
        </p:blipFill>
        <p:spPr>
          <a:xfrm>
            <a:off x="4157280" y="992880"/>
            <a:ext cx="4858200" cy="3884040"/>
          </a:xfrm>
          <a:prstGeom prst="rect">
            <a:avLst/>
          </a:prstGeom>
          <a:noFill/>
          <a:ln>
            <a:noFill/>
          </a:ln>
        </p:spPr>
      </p:pic>
      <p:pic>
        <p:nvPicPr>
          <p:cNvPr id="1890" name="Google Shape;1890;p109"/>
          <p:cNvPicPr preferRelativeResize="0"/>
          <p:nvPr/>
        </p:nvPicPr>
        <p:blipFill rotWithShape="1">
          <a:blip r:embed="rId4">
            <a:alphaModFix/>
          </a:blip>
          <a:srcRect b="0" l="0" r="0" t="0"/>
          <a:stretch/>
        </p:blipFill>
        <p:spPr>
          <a:xfrm>
            <a:off x="826920" y="955080"/>
            <a:ext cx="4073040" cy="2047320"/>
          </a:xfrm>
          <a:prstGeom prst="rect">
            <a:avLst/>
          </a:prstGeom>
          <a:noFill/>
          <a:ln>
            <a:noFill/>
          </a:ln>
        </p:spPr>
      </p:pic>
      <p:sp>
        <p:nvSpPr>
          <p:cNvPr id="1891" name="Google Shape;1891;p10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5" name="Shape 1895"/>
        <p:cNvGrpSpPr/>
        <p:nvPr/>
      </p:nvGrpSpPr>
      <p:grpSpPr>
        <a:xfrm>
          <a:off x="0" y="0"/>
          <a:ext cx="0" cy="0"/>
          <a:chOff x="0" y="0"/>
          <a:chExt cx="0" cy="0"/>
        </a:xfrm>
      </p:grpSpPr>
      <p:sp>
        <p:nvSpPr>
          <p:cNvPr id="1896" name="Google Shape;1896;p11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Exemples d’arborescences</a:t>
            </a:r>
            <a:endParaRPr b="0" sz="2600" strike="noStrike">
              <a:solidFill>
                <a:srgbClr val="000000"/>
              </a:solidFill>
              <a:latin typeface="Arial"/>
              <a:ea typeface="Arial"/>
              <a:cs typeface="Arial"/>
              <a:sym typeface="Arial"/>
            </a:endParaRPr>
          </a:p>
        </p:txBody>
      </p:sp>
      <p:sp>
        <p:nvSpPr>
          <p:cNvPr id="1897" name="Google Shape;1897;p11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sp>
        <p:nvSpPr>
          <p:cNvPr id="1898" name="Google Shape;1898;p11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pic>
        <p:nvPicPr>
          <p:cNvPr id="1899" name="Google Shape;1899;p110"/>
          <p:cNvPicPr preferRelativeResize="0"/>
          <p:nvPr/>
        </p:nvPicPr>
        <p:blipFill rotWithShape="1">
          <a:blip r:embed="rId3">
            <a:alphaModFix/>
          </a:blip>
          <a:srcRect b="11994" l="7350" r="5134" t="6058"/>
          <a:stretch/>
        </p:blipFill>
        <p:spPr>
          <a:xfrm>
            <a:off x="1738440" y="1023840"/>
            <a:ext cx="5666760" cy="3368880"/>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3" name="Shape 1903"/>
        <p:cNvGrpSpPr/>
        <p:nvPr/>
      </p:nvGrpSpPr>
      <p:grpSpPr>
        <a:xfrm>
          <a:off x="0" y="0"/>
          <a:ext cx="0" cy="0"/>
          <a:chOff x="0" y="0"/>
          <a:chExt cx="0" cy="0"/>
        </a:xfrm>
      </p:grpSpPr>
      <p:sp>
        <p:nvSpPr>
          <p:cNvPr id="1904" name="Google Shape;1904;p11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screenshots et éléments</a:t>
            </a:r>
            <a:endParaRPr b="0" sz="2600" strike="noStrike">
              <a:solidFill>
                <a:srgbClr val="000000"/>
              </a:solidFill>
              <a:latin typeface="Arial"/>
              <a:ea typeface="Arial"/>
              <a:cs typeface="Arial"/>
              <a:sym typeface="Arial"/>
            </a:endParaRPr>
          </a:p>
        </p:txBody>
      </p:sp>
      <p:sp>
        <p:nvSpPr>
          <p:cNvPr id="1905" name="Google Shape;1905;p11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sp>
        <p:nvSpPr>
          <p:cNvPr id="1906" name="Google Shape;1906;p11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pic>
        <p:nvPicPr>
          <p:cNvPr id="1907" name="Google Shape;1907;p111"/>
          <p:cNvPicPr preferRelativeResize="0"/>
          <p:nvPr/>
        </p:nvPicPr>
        <p:blipFill rotWithShape="1">
          <a:blip r:embed="rId3">
            <a:alphaModFix/>
          </a:blip>
          <a:srcRect b="0" l="0" r="0" t="0"/>
          <a:stretch/>
        </p:blipFill>
        <p:spPr>
          <a:xfrm>
            <a:off x="826920" y="2302920"/>
            <a:ext cx="2992680" cy="2296800"/>
          </a:xfrm>
          <a:prstGeom prst="rect">
            <a:avLst/>
          </a:prstGeom>
          <a:noFill/>
          <a:ln cap="flat" cmpd="sng" w="9525">
            <a:solidFill>
              <a:srgbClr val="595959"/>
            </a:solidFill>
            <a:prstDash val="solid"/>
            <a:round/>
            <a:headEnd len="sm" w="sm" type="none"/>
            <a:tailEnd len="sm" w="sm" type="none"/>
          </a:ln>
        </p:spPr>
      </p:pic>
      <p:pic>
        <p:nvPicPr>
          <p:cNvPr id="1908" name="Google Shape;1908;p111" title="arborescence-3.png"/>
          <p:cNvPicPr preferRelativeResize="0"/>
          <p:nvPr/>
        </p:nvPicPr>
        <p:blipFill rotWithShape="1">
          <a:blip r:embed="rId4">
            <a:alphaModFix/>
          </a:blip>
          <a:srcRect b="-1666" l="460" r="-459" t="5872"/>
          <a:stretch/>
        </p:blipFill>
        <p:spPr>
          <a:xfrm>
            <a:off x="4301025" y="1116900"/>
            <a:ext cx="2937866" cy="1186025"/>
          </a:xfrm>
          <a:prstGeom prst="rect">
            <a:avLst/>
          </a:prstGeom>
          <a:noFill/>
          <a:ln cap="flat" cmpd="sng" w="9525">
            <a:solidFill>
              <a:schemeClr val="dk2"/>
            </a:solidFill>
            <a:prstDash val="solid"/>
            <a:round/>
            <a:headEnd len="sm" w="sm" type="none"/>
            <a:tailEnd len="sm" w="sm" type="none"/>
          </a:ln>
        </p:spPr>
      </p:pic>
      <p:pic>
        <p:nvPicPr>
          <p:cNvPr id="1909" name="Google Shape;1909;p111" title="arborescence-4.png"/>
          <p:cNvPicPr preferRelativeResize="0"/>
          <p:nvPr/>
        </p:nvPicPr>
        <p:blipFill rotWithShape="1">
          <a:blip r:embed="rId5">
            <a:alphaModFix/>
          </a:blip>
          <a:srcRect b="8040" l="0" r="3947" t="7762"/>
          <a:stretch/>
        </p:blipFill>
        <p:spPr>
          <a:xfrm>
            <a:off x="826925" y="1115675"/>
            <a:ext cx="2992676" cy="933350"/>
          </a:xfrm>
          <a:prstGeom prst="rect">
            <a:avLst/>
          </a:prstGeom>
          <a:noFill/>
          <a:ln cap="flat" cmpd="sng" w="9525">
            <a:solidFill>
              <a:schemeClr val="dk2"/>
            </a:solidFill>
            <a:prstDash val="solid"/>
            <a:round/>
            <a:headEnd len="sm" w="sm" type="none"/>
            <a:tailEnd len="sm" w="sm" type="none"/>
          </a:ln>
        </p:spPr>
      </p:pic>
      <p:pic>
        <p:nvPicPr>
          <p:cNvPr id="1910" name="Google Shape;1910;p111" title="arborescence-2.png"/>
          <p:cNvPicPr preferRelativeResize="0"/>
          <p:nvPr/>
        </p:nvPicPr>
        <p:blipFill>
          <a:blip r:embed="rId6">
            <a:alphaModFix/>
          </a:blip>
          <a:stretch>
            <a:fillRect/>
          </a:stretch>
        </p:blipFill>
        <p:spPr>
          <a:xfrm>
            <a:off x="4301025" y="2600175"/>
            <a:ext cx="3778127" cy="19995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4" name="Shape 1914"/>
        <p:cNvGrpSpPr/>
        <p:nvPr/>
      </p:nvGrpSpPr>
      <p:grpSpPr>
        <a:xfrm>
          <a:off x="0" y="0"/>
          <a:ext cx="0" cy="0"/>
          <a:chOff x="0" y="0"/>
          <a:chExt cx="0" cy="0"/>
        </a:xfrm>
      </p:grpSpPr>
      <p:sp>
        <p:nvSpPr>
          <p:cNvPr id="1915" name="Google Shape;1915;p11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screenshots et éléments</a:t>
            </a:r>
            <a:endParaRPr b="0" sz="2600" strike="noStrike">
              <a:solidFill>
                <a:srgbClr val="000000"/>
              </a:solidFill>
              <a:latin typeface="Arial"/>
              <a:ea typeface="Arial"/>
              <a:cs typeface="Arial"/>
              <a:sym typeface="Arial"/>
            </a:endParaRPr>
          </a:p>
        </p:txBody>
      </p:sp>
      <p:sp>
        <p:nvSpPr>
          <p:cNvPr id="1916" name="Google Shape;1916;p11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sp>
        <p:nvSpPr>
          <p:cNvPr id="1917" name="Google Shape;1917;p11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pic>
        <p:nvPicPr>
          <p:cNvPr id="1918" name="Google Shape;1918;p112"/>
          <p:cNvPicPr preferRelativeResize="0"/>
          <p:nvPr/>
        </p:nvPicPr>
        <p:blipFill rotWithShape="1">
          <a:blip r:embed="rId3">
            <a:alphaModFix/>
          </a:blip>
          <a:srcRect b="0" l="0" r="0" t="0"/>
          <a:stretch/>
        </p:blipFill>
        <p:spPr>
          <a:xfrm>
            <a:off x="826920" y="1108080"/>
            <a:ext cx="2906640" cy="1431720"/>
          </a:xfrm>
          <a:prstGeom prst="rect">
            <a:avLst/>
          </a:prstGeom>
          <a:noFill/>
          <a:ln cap="flat" cmpd="sng" w="9525">
            <a:solidFill>
              <a:srgbClr val="595959"/>
            </a:solidFill>
            <a:prstDash val="solid"/>
            <a:round/>
            <a:headEnd len="sm" w="sm" type="none"/>
            <a:tailEnd len="sm" w="sm" type="none"/>
          </a:ln>
        </p:spPr>
      </p:pic>
      <p:pic>
        <p:nvPicPr>
          <p:cNvPr id="1919" name="Google Shape;1919;p112"/>
          <p:cNvPicPr preferRelativeResize="0"/>
          <p:nvPr/>
        </p:nvPicPr>
        <p:blipFill rotWithShape="1">
          <a:blip r:embed="rId4">
            <a:alphaModFix/>
          </a:blip>
          <a:srcRect b="15288" l="5636" r="3305" t="9805"/>
          <a:stretch/>
        </p:blipFill>
        <p:spPr>
          <a:xfrm>
            <a:off x="4013625" y="1108075"/>
            <a:ext cx="1947362" cy="2103851"/>
          </a:xfrm>
          <a:prstGeom prst="rect">
            <a:avLst/>
          </a:prstGeom>
          <a:noFill/>
          <a:ln cap="flat" cmpd="sng" w="9525">
            <a:solidFill>
              <a:srgbClr val="595959"/>
            </a:solidFill>
            <a:prstDash val="solid"/>
            <a:round/>
            <a:headEnd len="sm" w="sm" type="none"/>
            <a:tailEnd len="sm" w="sm" type="none"/>
          </a:ln>
        </p:spPr>
      </p:pic>
      <p:pic>
        <p:nvPicPr>
          <p:cNvPr id="1920" name="Google Shape;1920;p112"/>
          <p:cNvPicPr preferRelativeResize="0"/>
          <p:nvPr/>
        </p:nvPicPr>
        <p:blipFill rotWithShape="1">
          <a:blip r:embed="rId5">
            <a:alphaModFix/>
          </a:blip>
          <a:srcRect b="0" l="0" r="0" t="0"/>
          <a:stretch/>
        </p:blipFill>
        <p:spPr>
          <a:xfrm>
            <a:off x="3907080" y="3740760"/>
            <a:ext cx="2463480" cy="895320"/>
          </a:xfrm>
          <a:prstGeom prst="rect">
            <a:avLst/>
          </a:prstGeom>
          <a:noFill/>
          <a:ln cap="flat" cmpd="sng" w="9525">
            <a:solidFill>
              <a:srgbClr val="595959"/>
            </a:solidFill>
            <a:prstDash val="solid"/>
            <a:round/>
            <a:headEnd len="sm" w="sm" type="none"/>
            <a:tailEnd len="sm" w="sm" type="none"/>
          </a:ln>
        </p:spPr>
      </p:pic>
      <p:pic>
        <p:nvPicPr>
          <p:cNvPr id="1921" name="Google Shape;1921;p112"/>
          <p:cNvPicPr preferRelativeResize="0"/>
          <p:nvPr/>
        </p:nvPicPr>
        <p:blipFill rotWithShape="1">
          <a:blip r:embed="rId6">
            <a:alphaModFix/>
          </a:blip>
          <a:srcRect b="10430" l="5972" r="3815" t="17833"/>
          <a:stretch/>
        </p:blipFill>
        <p:spPr>
          <a:xfrm>
            <a:off x="861200" y="2776875"/>
            <a:ext cx="2872350" cy="1568367"/>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5" name="Shape 1925"/>
        <p:cNvGrpSpPr/>
        <p:nvPr/>
      </p:nvGrpSpPr>
      <p:grpSpPr>
        <a:xfrm>
          <a:off x="0" y="0"/>
          <a:ext cx="0" cy="0"/>
          <a:chOff x="0" y="0"/>
          <a:chExt cx="0" cy="0"/>
        </a:xfrm>
      </p:grpSpPr>
      <p:sp>
        <p:nvSpPr>
          <p:cNvPr id="1926" name="Google Shape;1926;p11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screenshots et éléments</a:t>
            </a:r>
            <a:endParaRPr b="0" sz="2600" strike="noStrike">
              <a:solidFill>
                <a:srgbClr val="000000"/>
              </a:solidFill>
              <a:latin typeface="Arial"/>
              <a:ea typeface="Arial"/>
              <a:cs typeface="Arial"/>
              <a:sym typeface="Arial"/>
            </a:endParaRPr>
          </a:p>
        </p:txBody>
      </p:sp>
      <p:sp>
        <p:nvSpPr>
          <p:cNvPr id="1927" name="Google Shape;1927;p11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Arborescence</a:t>
            </a:r>
            <a:endParaRPr b="0" sz="1000" strike="noStrike">
              <a:solidFill>
                <a:srgbClr val="000000"/>
              </a:solidFill>
              <a:latin typeface="Arial"/>
              <a:ea typeface="Arial"/>
              <a:cs typeface="Arial"/>
              <a:sym typeface="Arial"/>
            </a:endParaRPr>
          </a:p>
        </p:txBody>
      </p:sp>
      <p:sp>
        <p:nvSpPr>
          <p:cNvPr id="1928" name="Google Shape;1928;p11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pic>
        <p:nvPicPr>
          <p:cNvPr id="1929" name="Google Shape;1929;p113"/>
          <p:cNvPicPr preferRelativeResize="0"/>
          <p:nvPr/>
        </p:nvPicPr>
        <p:blipFill>
          <a:blip r:embed="rId3">
            <a:alphaModFix/>
          </a:blip>
          <a:stretch>
            <a:fillRect/>
          </a:stretch>
        </p:blipFill>
        <p:spPr>
          <a:xfrm>
            <a:off x="868050" y="1025700"/>
            <a:ext cx="6489498" cy="33303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933" name="Shape 1933"/>
        <p:cNvGrpSpPr/>
        <p:nvPr/>
      </p:nvGrpSpPr>
      <p:grpSpPr>
        <a:xfrm>
          <a:off x="0" y="0"/>
          <a:ext cx="0" cy="0"/>
          <a:chOff x="0" y="0"/>
          <a:chExt cx="0" cy="0"/>
        </a:xfrm>
      </p:grpSpPr>
      <p:sp>
        <p:nvSpPr>
          <p:cNvPr id="1934" name="Google Shape;1934;p114"/>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4800" strike="noStrike">
                <a:solidFill>
                  <a:srgbClr val="FF3333"/>
                </a:solidFill>
                <a:latin typeface="Palanquin"/>
                <a:ea typeface="Palanquin"/>
                <a:cs typeface="Palanquin"/>
                <a:sym typeface="Palanquin"/>
              </a:rPr>
              <a:t>En tant que</a:t>
            </a:r>
            <a:endParaRPr b="0" sz="4800" strike="noStrike">
              <a:solidFill>
                <a:srgbClr val="000000"/>
              </a:solidFill>
              <a:latin typeface="Arial"/>
              <a:ea typeface="Arial"/>
              <a:cs typeface="Arial"/>
              <a:sym typeface="Arial"/>
            </a:endParaRPr>
          </a:p>
        </p:txBody>
      </p:sp>
      <p:cxnSp>
        <p:nvCxnSpPr>
          <p:cNvPr id="1935" name="Google Shape;1935;p114"/>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1936" name="Google Shape;1936;p11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0" name="Shape 1940"/>
        <p:cNvGrpSpPr/>
        <p:nvPr/>
      </p:nvGrpSpPr>
      <p:grpSpPr>
        <a:xfrm>
          <a:off x="0" y="0"/>
          <a:ext cx="0" cy="0"/>
          <a:chOff x="0" y="0"/>
          <a:chExt cx="0" cy="0"/>
        </a:xfrm>
      </p:grpSpPr>
      <p:sp>
        <p:nvSpPr>
          <p:cNvPr id="1941" name="Google Shape;1941;p115"/>
          <p:cNvSpPr/>
          <p:nvPr/>
        </p:nvSpPr>
        <p:spPr>
          <a:xfrm>
            <a:off x="1638720" y="1564920"/>
            <a:ext cx="598392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Par groupe de 3, vous allez incarner des situations d’accompagnement</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 </a:t>
            </a:r>
            <a:endParaRPr b="0" sz="1800"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Une personne jouera le conseiller numérique, une personne jouera l’usager accompagné, et une personne observera et fera des retours</a:t>
            </a:r>
            <a:endParaRPr b="0" sz="1800" strike="noStrike">
              <a:solidFill>
                <a:srgbClr val="000000"/>
              </a:solidFill>
              <a:latin typeface="Arial"/>
              <a:ea typeface="Arial"/>
              <a:cs typeface="Arial"/>
              <a:sym typeface="Arial"/>
            </a:endParaRPr>
          </a:p>
        </p:txBody>
      </p:sp>
      <p:sp>
        <p:nvSpPr>
          <p:cNvPr id="1942" name="Google Shape;1942;p115"/>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La consigne</a:t>
            </a:r>
            <a:endParaRPr b="0" sz="2600" strike="noStrike">
              <a:solidFill>
                <a:srgbClr val="000000"/>
              </a:solidFill>
              <a:latin typeface="Arial"/>
              <a:ea typeface="Arial"/>
              <a:cs typeface="Arial"/>
              <a:sym typeface="Arial"/>
            </a:endParaRPr>
          </a:p>
        </p:txBody>
      </p:sp>
      <p:sp>
        <p:nvSpPr>
          <p:cNvPr id="1943" name="Google Shape;1943;p11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
        <p:nvSpPr>
          <p:cNvPr id="1944" name="Google Shape;1944;p11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8" name="Shape 1948"/>
        <p:cNvGrpSpPr/>
        <p:nvPr/>
      </p:nvGrpSpPr>
      <p:grpSpPr>
        <a:xfrm>
          <a:off x="0" y="0"/>
          <a:ext cx="0" cy="0"/>
          <a:chOff x="0" y="0"/>
          <a:chExt cx="0" cy="0"/>
        </a:xfrm>
      </p:grpSpPr>
      <p:sp>
        <p:nvSpPr>
          <p:cNvPr id="1949" name="Google Shape;1949;p11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pic>
        <p:nvPicPr>
          <p:cNvPr id="1950" name="Google Shape;1950;p116"/>
          <p:cNvPicPr preferRelativeResize="0"/>
          <p:nvPr/>
        </p:nvPicPr>
        <p:blipFill rotWithShape="1">
          <a:blip r:embed="rId3">
            <a:alphaModFix/>
          </a:blip>
          <a:srcRect b="0" l="0" r="0" t="0"/>
          <a:stretch/>
        </p:blipFill>
        <p:spPr>
          <a:xfrm>
            <a:off x="1999800" y="152280"/>
            <a:ext cx="6582960" cy="4838040"/>
          </a:xfrm>
          <a:prstGeom prst="rect">
            <a:avLst/>
          </a:prstGeom>
          <a:noFill/>
          <a:ln>
            <a:noFill/>
          </a:ln>
        </p:spPr>
      </p:pic>
      <p:sp>
        <p:nvSpPr>
          <p:cNvPr id="1951" name="Google Shape;1951;p11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5" name="Shape 1955"/>
        <p:cNvGrpSpPr/>
        <p:nvPr/>
      </p:nvGrpSpPr>
      <p:grpSpPr>
        <a:xfrm>
          <a:off x="0" y="0"/>
          <a:ext cx="0" cy="0"/>
          <a:chOff x="0" y="0"/>
          <a:chExt cx="0" cy="0"/>
        </a:xfrm>
      </p:grpSpPr>
      <p:sp>
        <p:nvSpPr>
          <p:cNvPr id="1956" name="Google Shape;1956;p11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57" name="Google Shape;1957;p11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sp>
        <p:nvSpPr>
          <p:cNvPr id="1958" name="Google Shape;1958;p11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pic>
        <p:nvPicPr>
          <p:cNvPr id="1959" name="Google Shape;1959;p117"/>
          <p:cNvPicPr preferRelativeResize="0"/>
          <p:nvPr/>
        </p:nvPicPr>
        <p:blipFill rotWithShape="1">
          <a:blip r:embed="rId3">
            <a:alphaModFix/>
          </a:blip>
          <a:srcRect b="0" l="0" r="0" t="0"/>
          <a:stretch/>
        </p:blipFill>
        <p:spPr>
          <a:xfrm>
            <a:off x="907560" y="879480"/>
            <a:ext cx="7327800" cy="4110840"/>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3" name="Shape 1963"/>
        <p:cNvGrpSpPr/>
        <p:nvPr/>
      </p:nvGrpSpPr>
      <p:grpSpPr>
        <a:xfrm>
          <a:off x="0" y="0"/>
          <a:ext cx="0" cy="0"/>
          <a:chOff x="0" y="0"/>
          <a:chExt cx="0" cy="0"/>
        </a:xfrm>
      </p:grpSpPr>
      <p:sp>
        <p:nvSpPr>
          <p:cNvPr id="1964" name="Google Shape;1964;p11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65" name="Google Shape;1965;p11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1966" name="Google Shape;1966;p118"/>
          <p:cNvPicPr preferRelativeResize="0"/>
          <p:nvPr/>
        </p:nvPicPr>
        <p:blipFill rotWithShape="1">
          <a:blip r:embed="rId3">
            <a:alphaModFix/>
          </a:blip>
          <a:srcRect b="0" l="0" r="0" t="0"/>
          <a:stretch/>
        </p:blipFill>
        <p:spPr>
          <a:xfrm>
            <a:off x="1664280" y="879480"/>
            <a:ext cx="5814720" cy="4110840"/>
          </a:xfrm>
          <a:prstGeom prst="rect">
            <a:avLst/>
          </a:prstGeom>
          <a:noFill/>
          <a:ln>
            <a:noFill/>
          </a:ln>
        </p:spPr>
      </p:pic>
      <p:sp>
        <p:nvSpPr>
          <p:cNvPr id="1967" name="Google Shape;1967;p11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000000"/>
              </a:solidFill>
              <a:latin typeface="Arial"/>
              <a:ea typeface="Arial"/>
              <a:cs typeface="Arial"/>
              <a:sym typeface="Arial"/>
            </a:endParaRPr>
          </a:p>
        </p:txBody>
      </p:sp>
      <p:sp>
        <p:nvSpPr>
          <p:cNvPr id="326" name="Google Shape;326;p1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27" name="Google Shape;327;p12"/>
          <p:cNvSpPr/>
          <p:nvPr/>
        </p:nvSpPr>
        <p:spPr>
          <a:xfrm>
            <a:off x="768600" y="2664360"/>
            <a:ext cx="3744360" cy="20098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 RGPD fournit les droits suivants aux usagers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0000"/>
              </a:solidFill>
              <a:latin typeface="Arial"/>
              <a:ea typeface="Arial"/>
              <a:cs typeface="Arial"/>
              <a:sym typeface="Arial"/>
            </a:endParaRPr>
          </a:p>
        </p:txBody>
      </p:sp>
      <p:sp>
        <p:nvSpPr>
          <p:cNvPr id="328" name="Google Shape;328;p12"/>
          <p:cNvSpPr/>
          <p:nvPr/>
        </p:nvSpPr>
        <p:spPr>
          <a:xfrm>
            <a:off x="768600" y="788040"/>
            <a:ext cx="5689800" cy="1645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0" i="0" sz="2400" u="none" cap="none" strike="noStrike">
              <a:solidFill>
                <a:srgbClr val="000000"/>
              </a:solidFill>
              <a:latin typeface="Arial"/>
              <a:ea typeface="Arial"/>
              <a:cs typeface="Arial"/>
              <a:sym typeface="Arial"/>
            </a:endParaRPr>
          </a:p>
        </p:txBody>
      </p:sp>
      <p:sp>
        <p:nvSpPr>
          <p:cNvPr id="329" name="Google Shape;329;p12"/>
          <p:cNvSpPr/>
          <p:nvPr/>
        </p:nvSpPr>
        <p:spPr>
          <a:xfrm>
            <a:off x="4618440" y="2969280"/>
            <a:ext cx="3744360" cy="1857600"/>
          </a:xfrm>
          <a:prstGeom prst="rect">
            <a:avLst/>
          </a:prstGeom>
          <a:noFill/>
          <a:ln>
            <a:noFill/>
          </a:ln>
        </p:spPr>
        <p:txBody>
          <a:bodyPr anchorCtr="0" anchor="t" bIns="91425" lIns="90000" spcFirstLastPara="1" rIns="90000" wrap="square" tIns="91425">
            <a:spAutoFit/>
          </a:bodyPr>
          <a:lstStyle/>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0000"/>
              </a:solidFill>
              <a:latin typeface="Arial"/>
              <a:ea typeface="Arial"/>
              <a:cs typeface="Arial"/>
              <a:sym typeface="Arial"/>
            </a:endParaRPr>
          </a:p>
        </p:txBody>
      </p:sp>
      <p:sp>
        <p:nvSpPr>
          <p:cNvPr id="330" name="Google Shape;330;p1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1" name="Shape 1971"/>
        <p:cNvGrpSpPr/>
        <p:nvPr/>
      </p:nvGrpSpPr>
      <p:grpSpPr>
        <a:xfrm>
          <a:off x="0" y="0"/>
          <a:ext cx="0" cy="0"/>
          <a:chOff x="0" y="0"/>
          <a:chExt cx="0" cy="0"/>
        </a:xfrm>
      </p:grpSpPr>
      <p:sp>
        <p:nvSpPr>
          <p:cNvPr id="1972" name="Google Shape;1972;p11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À la place de</a:t>
            </a:r>
            <a:endParaRPr b="0" sz="1000" strike="noStrike">
              <a:solidFill>
                <a:srgbClr val="000000"/>
              </a:solidFill>
              <a:latin typeface="Arial"/>
              <a:ea typeface="Arial"/>
              <a:cs typeface="Arial"/>
              <a:sym typeface="Arial"/>
            </a:endParaRPr>
          </a:p>
        </p:txBody>
      </p:sp>
      <p:sp>
        <p:nvSpPr>
          <p:cNvPr id="1973" name="Google Shape;1973;p11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74" name="Google Shape;1974;p11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1975" name="Google Shape;1975;p119"/>
          <p:cNvPicPr preferRelativeResize="0"/>
          <p:nvPr/>
        </p:nvPicPr>
        <p:blipFill rotWithShape="1">
          <a:blip r:embed="rId3">
            <a:alphaModFix/>
          </a:blip>
          <a:srcRect b="0" l="0" r="0" t="0"/>
          <a:stretch/>
        </p:blipFill>
        <p:spPr>
          <a:xfrm>
            <a:off x="1664280" y="879480"/>
            <a:ext cx="5814720" cy="4110840"/>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9" name="Shape 1979"/>
        <p:cNvGrpSpPr/>
        <p:nvPr/>
      </p:nvGrpSpPr>
      <p:grpSpPr>
        <a:xfrm>
          <a:off x="0" y="0"/>
          <a:ext cx="0" cy="0"/>
          <a:chOff x="0" y="0"/>
          <a:chExt cx="0" cy="0"/>
        </a:xfrm>
      </p:grpSpPr>
      <p:sp>
        <p:nvSpPr>
          <p:cNvPr id="1980" name="Google Shape;1980;p12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81" name="Google Shape;1981;p12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1982" name="Google Shape;1982;p120"/>
          <p:cNvPicPr preferRelativeResize="0"/>
          <p:nvPr/>
        </p:nvPicPr>
        <p:blipFill rotWithShape="1">
          <a:blip r:embed="rId3">
            <a:alphaModFix/>
          </a:blip>
          <a:srcRect b="0" l="0" r="0" t="0"/>
          <a:stretch/>
        </p:blipFill>
        <p:spPr>
          <a:xfrm>
            <a:off x="1664280" y="879480"/>
            <a:ext cx="5814720" cy="4110840"/>
          </a:xfrm>
          <a:prstGeom prst="rect">
            <a:avLst/>
          </a:prstGeom>
          <a:noFill/>
          <a:ln>
            <a:noFill/>
          </a:ln>
        </p:spPr>
      </p:pic>
      <p:sp>
        <p:nvSpPr>
          <p:cNvPr id="1983" name="Google Shape;1983;p12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7" name="Shape 1987"/>
        <p:cNvGrpSpPr/>
        <p:nvPr/>
      </p:nvGrpSpPr>
      <p:grpSpPr>
        <a:xfrm>
          <a:off x="0" y="0"/>
          <a:ext cx="0" cy="0"/>
          <a:chOff x="0" y="0"/>
          <a:chExt cx="0" cy="0"/>
        </a:xfrm>
      </p:grpSpPr>
      <p:sp>
        <p:nvSpPr>
          <p:cNvPr id="1988" name="Google Shape;1988;p12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89" name="Google Shape;1989;p12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1990" name="Google Shape;1990;p121"/>
          <p:cNvPicPr preferRelativeResize="0"/>
          <p:nvPr/>
        </p:nvPicPr>
        <p:blipFill rotWithShape="1">
          <a:blip r:embed="rId3">
            <a:alphaModFix/>
          </a:blip>
          <a:srcRect b="0" l="0" r="0" t="0"/>
          <a:stretch/>
        </p:blipFill>
        <p:spPr>
          <a:xfrm>
            <a:off x="1664280" y="879480"/>
            <a:ext cx="5814720" cy="4110840"/>
          </a:xfrm>
          <a:prstGeom prst="rect">
            <a:avLst/>
          </a:prstGeom>
          <a:noFill/>
          <a:ln>
            <a:noFill/>
          </a:ln>
        </p:spPr>
      </p:pic>
      <p:sp>
        <p:nvSpPr>
          <p:cNvPr id="1991" name="Google Shape;1991;p12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5" name="Shape 1995"/>
        <p:cNvGrpSpPr/>
        <p:nvPr/>
      </p:nvGrpSpPr>
      <p:grpSpPr>
        <a:xfrm>
          <a:off x="0" y="0"/>
          <a:ext cx="0" cy="0"/>
          <a:chOff x="0" y="0"/>
          <a:chExt cx="0" cy="0"/>
        </a:xfrm>
      </p:grpSpPr>
      <p:sp>
        <p:nvSpPr>
          <p:cNvPr id="1996" name="Google Shape;1996;p12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1997" name="Google Shape;1997;p12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sp>
        <p:nvSpPr>
          <p:cNvPr id="1998" name="Google Shape;1998;p12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pic>
        <p:nvPicPr>
          <p:cNvPr id="1999" name="Google Shape;1999;p122" title="Aidants Connect_Charte-aidants_2026.jpg"/>
          <p:cNvPicPr preferRelativeResize="0"/>
          <p:nvPr/>
        </p:nvPicPr>
        <p:blipFill>
          <a:blip r:embed="rId3">
            <a:alphaModFix/>
          </a:blip>
          <a:stretch>
            <a:fillRect/>
          </a:stretch>
        </p:blipFill>
        <p:spPr>
          <a:xfrm>
            <a:off x="3137250" y="656700"/>
            <a:ext cx="2869499" cy="4071125"/>
          </a:xfrm>
          <a:prstGeom prst="rect">
            <a:avLst/>
          </a:prstGeom>
          <a:noFill/>
          <a:ln cap="flat" cmpd="sng" w="9525">
            <a:solidFill>
              <a:srgbClr val="D9D9D9"/>
            </a:solidFill>
            <a:prstDash val="solid"/>
            <a:round/>
            <a:headEnd len="sm" w="sm" type="none"/>
            <a:tailEnd len="sm" w="sm" type="none"/>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3" name="Shape 2003"/>
        <p:cNvGrpSpPr/>
        <p:nvPr/>
      </p:nvGrpSpPr>
      <p:grpSpPr>
        <a:xfrm>
          <a:off x="0" y="0"/>
          <a:ext cx="0" cy="0"/>
          <a:chOff x="0" y="0"/>
          <a:chExt cx="0" cy="0"/>
        </a:xfrm>
      </p:grpSpPr>
      <p:sp>
        <p:nvSpPr>
          <p:cNvPr id="2004" name="Google Shape;2004;p12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05" name="Google Shape;2005;p12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2006" name="Google Shape;2006;p123"/>
          <p:cNvPicPr preferRelativeResize="0"/>
          <p:nvPr/>
        </p:nvPicPr>
        <p:blipFill rotWithShape="1">
          <a:blip r:embed="rId3">
            <a:alphaModFix/>
          </a:blip>
          <a:srcRect b="0" l="0" r="0" t="0"/>
          <a:stretch/>
        </p:blipFill>
        <p:spPr>
          <a:xfrm>
            <a:off x="1674720" y="879480"/>
            <a:ext cx="5793840" cy="4110840"/>
          </a:xfrm>
          <a:prstGeom prst="rect">
            <a:avLst/>
          </a:prstGeom>
          <a:noFill/>
          <a:ln>
            <a:noFill/>
          </a:ln>
        </p:spPr>
      </p:pic>
      <p:sp>
        <p:nvSpPr>
          <p:cNvPr id="2007" name="Google Shape;2007;p12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1" name="Shape 2011"/>
        <p:cNvGrpSpPr/>
        <p:nvPr/>
      </p:nvGrpSpPr>
      <p:grpSpPr>
        <a:xfrm>
          <a:off x="0" y="0"/>
          <a:ext cx="0" cy="0"/>
          <a:chOff x="0" y="0"/>
          <a:chExt cx="0" cy="0"/>
        </a:xfrm>
      </p:grpSpPr>
      <p:sp>
        <p:nvSpPr>
          <p:cNvPr id="2012" name="Google Shape;2012;p12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13" name="Google Shape;2013;p12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2014" name="Google Shape;2014;p124"/>
          <p:cNvPicPr preferRelativeResize="0"/>
          <p:nvPr/>
        </p:nvPicPr>
        <p:blipFill rotWithShape="1">
          <a:blip r:embed="rId3">
            <a:alphaModFix/>
          </a:blip>
          <a:srcRect b="0" l="0" r="0" t="0"/>
          <a:stretch/>
        </p:blipFill>
        <p:spPr>
          <a:xfrm>
            <a:off x="1667880" y="879480"/>
            <a:ext cx="5807880" cy="4110840"/>
          </a:xfrm>
          <a:prstGeom prst="rect">
            <a:avLst/>
          </a:prstGeom>
          <a:noFill/>
          <a:ln>
            <a:noFill/>
          </a:ln>
        </p:spPr>
      </p:pic>
      <p:sp>
        <p:nvSpPr>
          <p:cNvPr id="2015" name="Google Shape;2015;p12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9" name="Shape 2019"/>
        <p:cNvGrpSpPr/>
        <p:nvPr/>
      </p:nvGrpSpPr>
      <p:grpSpPr>
        <a:xfrm>
          <a:off x="0" y="0"/>
          <a:ext cx="0" cy="0"/>
          <a:chOff x="0" y="0"/>
          <a:chExt cx="0" cy="0"/>
        </a:xfrm>
      </p:grpSpPr>
      <p:sp>
        <p:nvSpPr>
          <p:cNvPr id="2020" name="Google Shape;2020;p12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21" name="Google Shape;2021;p125"/>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2022" name="Google Shape;2022;p125"/>
          <p:cNvPicPr preferRelativeResize="0"/>
          <p:nvPr/>
        </p:nvPicPr>
        <p:blipFill rotWithShape="1">
          <a:blip r:embed="rId3">
            <a:alphaModFix/>
          </a:blip>
          <a:srcRect b="0" l="0" r="0" t="0"/>
          <a:stretch/>
        </p:blipFill>
        <p:spPr>
          <a:xfrm>
            <a:off x="3052440" y="803520"/>
            <a:ext cx="2913120" cy="4110840"/>
          </a:xfrm>
          <a:prstGeom prst="rect">
            <a:avLst/>
          </a:prstGeom>
          <a:noFill/>
          <a:ln>
            <a:noFill/>
          </a:ln>
        </p:spPr>
      </p:pic>
      <p:sp>
        <p:nvSpPr>
          <p:cNvPr id="2023" name="Google Shape;2023;p12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7" name="Shape 2027"/>
        <p:cNvGrpSpPr/>
        <p:nvPr/>
      </p:nvGrpSpPr>
      <p:grpSpPr>
        <a:xfrm>
          <a:off x="0" y="0"/>
          <a:ext cx="0" cy="0"/>
          <a:chOff x="0" y="0"/>
          <a:chExt cx="0" cy="0"/>
        </a:xfrm>
      </p:grpSpPr>
      <p:sp>
        <p:nvSpPr>
          <p:cNvPr id="2028" name="Google Shape;2028;p12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29" name="Google Shape;2029;p12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2030" name="Google Shape;2030;p126"/>
          <p:cNvPicPr preferRelativeResize="0"/>
          <p:nvPr/>
        </p:nvPicPr>
        <p:blipFill rotWithShape="1">
          <a:blip r:embed="rId3">
            <a:alphaModFix/>
          </a:blip>
          <a:srcRect b="0" l="0" r="0" t="0"/>
          <a:stretch/>
        </p:blipFill>
        <p:spPr>
          <a:xfrm>
            <a:off x="1660320" y="796680"/>
            <a:ext cx="5822640" cy="4110840"/>
          </a:xfrm>
          <a:prstGeom prst="rect">
            <a:avLst/>
          </a:prstGeom>
          <a:noFill/>
          <a:ln>
            <a:noFill/>
          </a:ln>
        </p:spPr>
      </p:pic>
      <p:sp>
        <p:nvSpPr>
          <p:cNvPr id="2031" name="Google Shape;2031;p12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5" name="Shape 2035"/>
        <p:cNvGrpSpPr/>
        <p:nvPr/>
      </p:nvGrpSpPr>
      <p:grpSpPr>
        <a:xfrm>
          <a:off x="0" y="0"/>
          <a:ext cx="0" cy="0"/>
          <a:chOff x="0" y="0"/>
          <a:chExt cx="0" cy="0"/>
        </a:xfrm>
      </p:grpSpPr>
      <p:sp>
        <p:nvSpPr>
          <p:cNvPr id="2036" name="Google Shape;2036;p12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37" name="Google Shape;2037;p12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Ressources</a:t>
            </a:r>
            <a:endParaRPr b="0" sz="2600" strike="noStrike">
              <a:solidFill>
                <a:srgbClr val="000000"/>
              </a:solidFill>
              <a:latin typeface="Arial"/>
              <a:ea typeface="Arial"/>
              <a:cs typeface="Arial"/>
              <a:sym typeface="Arial"/>
            </a:endParaRPr>
          </a:p>
        </p:txBody>
      </p:sp>
      <p:pic>
        <p:nvPicPr>
          <p:cNvPr id="2038" name="Google Shape;2038;p127"/>
          <p:cNvPicPr preferRelativeResize="0"/>
          <p:nvPr/>
        </p:nvPicPr>
        <p:blipFill rotWithShape="1">
          <a:blip r:embed="rId3">
            <a:alphaModFix/>
          </a:blip>
          <a:srcRect b="0" l="0" r="0" t="0"/>
          <a:stretch/>
        </p:blipFill>
        <p:spPr>
          <a:xfrm>
            <a:off x="1662480" y="879480"/>
            <a:ext cx="5818680" cy="4110840"/>
          </a:xfrm>
          <a:prstGeom prst="rect">
            <a:avLst/>
          </a:prstGeom>
          <a:noFill/>
          <a:ln>
            <a:noFill/>
          </a:ln>
        </p:spPr>
      </p:pic>
      <p:sp>
        <p:nvSpPr>
          <p:cNvPr id="2039" name="Google Shape;2039;p12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3" name="Shape 2043"/>
        <p:cNvGrpSpPr/>
        <p:nvPr/>
      </p:nvGrpSpPr>
      <p:grpSpPr>
        <a:xfrm>
          <a:off x="0" y="0"/>
          <a:ext cx="0" cy="0"/>
          <a:chOff x="0" y="0"/>
          <a:chExt cx="0" cy="0"/>
        </a:xfrm>
      </p:grpSpPr>
      <p:sp>
        <p:nvSpPr>
          <p:cNvPr id="2044" name="Google Shape;2044;p128"/>
          <p:cNvSpPr/>
          <p:nvPr/>
        </p:nvSpPr>
        <p:spPr>
          <a:xfrm>
            <a:off x="1456560" y="1630440"/>
            <a:ext cx="6263280" cy="2565000"/>
          </a:xfrm>
          <a:prstGeom prst="rect">
            <a:avLst/>
          </a:prstGeom>
          <a:solidFill>
            <a:srgbClr val="1A458E"/>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045" name="Google Shape;2045;p12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046" name="Google Shape;2046;p128"/>
          <p:cNvSpPr/>
          <p:nvPr/>
        </p:nvSpPr>
        <p:spPr>
          <a:xfrm>
            <a:off x="1780560" y="2185200"/>
            <a:ext cx="36435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Impossible pour Geneviève, 97 ans, de mettre à jour son dossier APA qui finance son EHPAD. Elle ne déclare plus ses impôts car elle n’a pas d’adresse email. Sa fille, Martine n’en a pas non plus et vient vous voir pour la démarche de Geneviève.</a:t>
            </a:r>
            <a:endParaRPr b="0" sz="1800" strike="noStrike">
              <a:solidFill>
                <a:srgbClr val="000000"/>
              </a:solidFill>
              <a:latin typeface="Arial"/>
              <a:ea typeface="Arial"/>
              <a:cs typeface="Arial"/>
              <a:sym typeface="Arial"/>
            </a:endParaRPr>
          </a:p>
        </p:txBody>
      </p:sp>
      <p:sp>
        <p:nvSpPr>
          <p:cNvPr id="2047" name="Google Shape;2047;p128"/>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Geneviève</a:t>
            </a:r>
            <a:endParaRPr b="0" sz="1800" strike="noStrike">
              <a:solidFill>
                <a:srgbClr val="000000"/>
              </a:solidFill>
              <a:latin typeface="Arial"/>
              <a:ea typeface="Arial"/>
              <a:cs typeface="Arial"/>
              <a:sym typeface="Arial"/>
            </a:endParaRPr>
          </a:p>
        </p:txBody>
      </p:sp>
      <p:grpSp>
        <p:nvGrpSpPr>
          <p:cNvPr id="2048" name="Google Shape;2048;p128"/>
          <p:cNvGrpSpPr/>
          <p:nvPr/>
        </p:nvGrpSpPr>
        <p:grpSpPr>
          <a:xfrm>
            <a:off x="5475439" y="1932679"/>
            <a:ext cx="1960162" cy="1960162"/>
            <a:chOff x="5475439" y="1932679"/>
            <a:chExt cx="1960162" cy="1960162"/>
          </a:xfrm>
        </p:grpSpPr>
        <p:sp>
          <p:nvSpPr>
            <p:cNvPr id="2049" name="Google Shape;2049;p128"/>
            <p:cNvSpPr/>
            <p:nvPr/>
          </p:nvSpPr>
          <p:spPr>
            <a:xfrm rot="269400">
              <a:off x="5544000" y="200124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050" name="Google Shape;2050;p128"/>
            <p:cNvPicPr preferRelativeResize="0"/>
            <p:nvPr/>
          </p:nvPicPr>
          <p:blipFill rotWithShape="1">
            <a:blip r:embed="rId4">
              <a:alphaModFix/>
            </a:blip>
            <a:srcRect b="0" l="0" r="0" t="0"/>
            <a:stretch/>
          </p:blipFill>
          <p:spPr>
            <a:xfrm rot="269400">
              <a:off x="5922000" y="2266200"/>
              <a:ext cx="1061280" cy="1359000"/>
            </a:xfrm>
            <a:prstGeom prst="rect">
              <a:avLst/>
            </a:prstGeom>
            <a:noFill/>
            <a:ln>
              <a:noFill/>
            </a:ln>
          </p:spPr>
        </p:pic>
      </p:grpSp>
      <p:sp>
        <p:nvSpPr>
          <p:cNvPr id="2051" name="Google Shape;2051;p12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52" name="Google Shape;2052;p12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1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Stalker</a:t>
            </a:r>
            <a:endParaRPr b="0" i="0" sz="2600" u="none" cap="none" strike="noStrike">
              <a:solidFill>
                <a:srgbClr val="000000"/>
              </a:solidFill>
              <a:latin typeface="Arial"/>
              <a:ea typeface="Arial"/>
              <a:cs typeface="Arial"/>
              <a:sym typeface="Arial"/>
            </a:endParaRPr>
          </a:p>
        </p:txBody>
      </p:sp>
      <p:sp>
        <p:nvSpPr>
          <p:cNvPr id="336" name="Google Shape;336;p1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37" name="Google Shape;337;p13"/>
          <p:cNvSpPr/>
          <p:nvPr/>
        </p:nvSpPr>
        <p:spPr>
          <a:xfrm>
            <a:off x="768600" y="3278880"/>
            <a:ext cx="3744360" cy="1705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Derrière cette image un peu péjorative peut se cacher une simple curiosité, une (petite) pulsion et parfois virer à la véritable obsession.</a:t>
            </a:r>
            <a:r>
              <a:rPr b="1" i="0" lang="fr" sz="1000" u="none" cap="none" strike="noStrike">
                <a:solidFill>
                  <a:srgbClr val="003081"/>
                </a:solidFill>
                <a:latin typeface="Palanquin"/>
                <a:ea typeface="Palanquin"/>
                <a:cs typeface="Palanquin"/>
                <a:sym typeface="Palanquin"/>
              </a:rPr>
              <a:t>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a:ea typeface="Palanquin"/>
                <a:cs typeface="Palanquin"/>
                <a:sym typeface="Palanquin"/>
              </a:rPr>
              <a:t>Une “pêche aux infos” facilitée par l'ensemble des traces que nous laissons en ligne à travers nos publications et activités sur les réseaux sociaux. Exemples : taper nom et prénom dans un moteur de recherche, lire le profil Linkedin, se créer un faux compte sur Instagram,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p:txBody>
      </p:sp>
      <p:sp>
        <p:nvSpPr>
          <p:cNvPr id="338" name="Google Shape;338;p13"/>
          <p:cNvSpPr/>
          <p:nvPr/>
        </p:nvSpPr>
        <p:spPr>
          <a:xfrm>
            <a:off x="768600" y="788040"/>
            <a:ext cx="5689800" cy="9140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Littéralement, le stalking signifie “traque furtive” en français.</a:t>
            </a:r>
            <a:endParaRPr b="0" i="0" sz="2400" u="none" cap="none" strike="noStrike">
              <a:solidFill>
                <a:srgbClr val="000000"/>
              </a:solidFill>
              <a:latin typeface="Arial"/>
              <a:ea typeface="Arial"/>
              <a:cs typeface="Arial"/>
              <a:sym typeface="Arial"/>
            </a:endParaRPr>
          </a:p>
        </p:txBody>
      </p:sp>
      <p:pic>
        <p:nvPicPr>
          <p:cNvPr id="339" name="Google Shape;339;p13"/>
          <p:cNvPicPr preferRelativeResize="0"/>
          <p:nvPr/>
        </p:nvPicPr>
        <p:blipFill rotWithShape="1">
          <a:blip r:embed="rId3">
            <a:alphaModFix/>
          </a:blip>
          <a:srcRect b="0" l="4854" r="0" t="0"/>
          <a:stretch/>
        </p:blipFill>
        <p:spPr>
          <a:xfrm>
            <a:off x="5985720" y="1950120"/>
            <a:ext cx="2615760" cy="2748960"/>
          </a:xfrm>
          <a:prstGeom prst="rect">
            <a:avLst/>
          </a:prstGeom>
          <a:noFill/>
          <a:ln>
            <a:noFill/>
          </a:ln>
        </p:spPr>
      </p:pic>
      <p:sp>
        <p:nvSpPr>
          <p:cNvPr id="340" name="Google Shape;340;p1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6" name="Shape 2056"/>
        <p:cNvGrpSpPr/>
        <p:nvPr/>
      </p:nvGrpSpPr>
      <p:grpSpPr>
        <a:xfrm>
          <a:off x="0" y="0"/>
          <a:ext cx="0" cy="0"/>
          <a:chOff x="0" y="0"/>
          <a:chExt cx="0" cy="0"/>
        </a:xfrm>
      </p:grpSpPr>
      <p:sp>
        <p:nvSpPr>
          <p:cNvPr id="2057" name="Google Shape;2057;p129"/>
          <p:cNvSpPr/>
          <p:nvPr/>
        </p:nvSpPr>
        <p:spPr>
          <a:xfrm>
            <a:off x="1456560" y="1630440"/>
            <a:ext cx="6263280" cy="28479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058" name="Google Shape;2058;p12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059" name="Google Shape;2059;p129"/>
          <p:cNvSpPr/>
          <p:nvPr/>
        </p:nvSpPr>
        <p:spPr>
          <a:xfrm>
            <a:off x="1780560" y="2333520"/>
            <a:ext cx="355752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À 62 ans, Rosalie est à l’aube de sa retraite et doit urgemment se créer un compte auprès de la CARSAT, et elle n’est pas autonome dans la réalisation de cette démarche.</a:t>
            </a:r>
            <a:endParaRPr b="0" sz="18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Elle a déjà un mandat concernant son logement.</a:t>
            </a:r>
            <a:endParaRPr b="0" sz="1800" strike="noStrike">
              <a:solidFill>
                <a:srgbClr val="000000"/>
              </a:solidFill>
              <a:latin typeface="Arial"/>
              <a:ea typeface="Arial"/>
              <a:cs typeface="Arial"/>
              <a:sym typeface="Arial"/>
            </a:endParaRPr>
          </a:p>
        </p:txBody>
      </p:sp>
      <p:sp>
        <p:nvSpPr>
          <p:cNvPr id="2060" name="Google Shape;2060;p129"/>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Rosalie</a:t>
            </a:r>
            <a:endParaRPr b="0" sz="1800" strike="noStrike">
              <a:solidFill>
                <a:srgbClr val="000000"/>
              </a:solidFill>
              <a:latin typeface="Arial"/>
              <a:ea typeface="Arial"/>
              <a:cs typeface="Arial"/>
              <a:sym typeface="Arial"/>
            </a:endParaRPr>
          </a:p>
        </p:txBody>
      </p:sp>
      <p:grpSp>
        <p:nvGrpSpPr>
          <p:cNvPr id="2061" name="Google Shape;2061;p129"/>
          <p:cNvGrpSpPr/>
          <p:nvPr/>
        </p:nvGrpSpPr>
        <p:grpSpPr>
          <a:xfrm>
            <a:off x="5475439" y="2046439"/>
            <a:ext cx="1960162" cy="1960162"/>
            <a:chOff x="5475439" y="2046439"/>
            <a:chExt cx="1960162" cy="1960162"/>
          </a:xfrm>
        </p:grpSpPr>
        <p:sp>
          <p:nvSpPr>
            <p:cNvPr id="2062" name="Google Shape;2062;p129"/>
            <p:cNvSpPr/>
            <p:nvPr/>
          </p:nvSpPr>
          <p:spPr>
            <a:xfrm rot="269400">
              <a:off x="5544000" y="211500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063" name="Google Shape;2063;p129"/>
            <p:cNvPicPr preferRelativeResize="0"/>
            <p:nvPr/>
          </p:nvPicPr>
          <p:blipFill rotWithShape="1">
            <a:blip r:embed="rId3">
              <a:alphaModFix/>
            </a:blip>
            <a:srcRect b="0" l="0" r="0" t="0"/>
            <a:stretch/>
          </p:blipFill>
          <p:spPr>
            <a:xfrm rot="269400">
              <a:off x="5922000" y="2380320"/>
              <a:ext cx="1061280" cy="1359000"/>
            </a:xfrm>
            <a:prstGeom prst="rect">
              <a:avLst/>
            </a:prstGeom>
            <a:noFill/>
            <a:ln>
              <a:noFill/>
            </a:ln>
          </p:spPr>
        </p:pic>
      </p:grpSp>
      <p:sp>
        <p:nvSpPr>
          <p:cNvPr id="2064" name="Google Shape;2064;p12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65" name="Google Shape;2065;p12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9" name="Shape 2069"/>
        <p:cNvGrpSpPr/>
        <p:nvPr/>
      </p:nvGrpSpPr>
      <p:grpSpPr>
        <a:xfrm>
          <a:off x="0" y="0"/>
          <a:ext cx="0" cy="0"/>
          <a:chOff x="0" y="0"/>
          <a:chExt cx="0" cy="0"/>
        </a:xfrm>
      </p:grpSpPr>
      <p:sp>
        <p:nvSpPr>
          <p:cNvPr id="2070" name="Google Shape;2070;p130"/>
          <p:cNvSpPr/>
          <p:nvPr/>
        </p:nvSpPr>
        <p:spPr>
          <a:xfrm>
            <a:off x="1456560" y="1630440"/>
            <a:ext cx="6263280" cy="2847960"/>
          </a:xfrm>
          <a:prstGeom prst="rect">
            <a:avLst/>
          </a:prstGeom>
          <a:solidFill>
            <a:srgbClr val="1A458E"/>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071" name="Google Shape;2071;p13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072" name="Google Shape;2072;p130"/>
          <p:cNvSpPr/>
          <p:nvPr/>
        </p:nvSpPr>
        <p:spPr>
          <a:xfrm>
            <a:off x="1780560" y="2333520"/>
            <a:ext cx="355752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Jimmy est un jeune majeur, il vit en zone rurale éloignée. Sans aides d’aucune part, il doit rapidement toucher des aides au logement pour ne pas se retrouver à la rue. Il ne sait pas comment s’y prendre.</a:t>
            </a:r>
            <a:endParaRPr b="0" sz="1800" strike="noStrike">
              <a:solidFill>
                <a:srgbClr val="000000"/>
              </a:solidFill>
              <a:latin typeface="Arial"/>
              <a:ea typeface="Arial"/>
              <a:cs typeface="Arial"/>
              <a:sym typeface="Arial"/>
            </a:endParaRPr>
          </a:p>
        </p:txBody>
      </p:sp>
      <p:sp>
        <p:nvSpPr>
          <p:cNvPr id="2073" name="Google Shape;2073;p130"/>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Jimmy</a:t>
            </a:r>
            <a:endParaRPr b="0" sz="1800" strike="noStrike">
              <a:solidFill>
                <a:srgbClr val="000000"/>
              </a:solidFill>
              <a:latin typeface="Arial"/>
              <a:ea typeface="Arial"/>
              <a:cs typeface="Arial"/>
              <a:sym typeface="Arial"/>
            </a:endParaRPr>
          </a:p>
        </p:txBody>
      </p:sp>
      <p:grpSp>
        <p:nvGrpSpPr>
          <p:cNvPr id="2074" name="Google Shape;2074;p130"/>
          <p:cNvGrpSpPr/>
          <p:nvPr/>
        </p:nvGrpSpPr>
        <p:grpSpPr>
          <a:xfrm>
            <a:off x="5475439" y="2046439"/>
            <a:ext cx="1960162" cy="1960162"/>
            <a:chOff x="5475439" y="2046439"/>
            <a:chExt cx="1960162" cy="1960162"/>
          </a:xfrm>
        </p:grpSpPr>
        <p:sp>
          <p:nvSpPr>
            <p:cNvPr id="2075" name="Google Shape;2075;p130"/>
            <p:cNvSpPr/>
            <p:nvPr/>
          </p:nvSpPr>
          <p:spPr>
            <a:xfrm rot="269400">
              <a:off x="5544000" y="211500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076" name="Google Shape;2076;p130"/>
            <p:cNvPicPr preferRelativeResize="0"/>
            <p:nvPr/>
          </p:nvPicPr>
          <p:blipFill rotWithShape="1">
            <a:blip r:embed="rId3">
              <a:alphaModFix/>
            </a:blip>
            <a:srcRect b="0" l="0" r="0" t="0"/>
            <a:stretch/>
          </p:blipFill>
          <p:spPr>
            <a:xfrm rot="269400">
              <a:off x="5922000" y="2380320"/>
              <a:ext cx="1061280" cy="1359000"/>
            </a:xfrm>
            <a:prstGeom prst="rect">
              <a:avLst/>
            </a:prstGeom>
            <a:noFill/>
            <a:ln>
              <a:noFill/>
            </a:ln>
          </p:spPr>
        </p:pic>
      </p:grpSp>
      <p:sp>
        <p:nvSpPr>
          <p:cNvPr id="2077" name="Google Shape;2077;p13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78" name="Google Shape;2078;p13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2" name="Shape 2082"/>
        <p:cNvGrpSpPr/>
        <p:nvPr/>
      </p:nvGrpSpPr>
      <p:grpSpPr>
        <a:xfrm>
          <a:off x="0" y="0"/>
          <a:ext cx="0" cy="0"/>
          <a:chOff x="0" y="0"/>
          <a:chExt cx="0" cy="0"/>
        </a:xfrm>
      </p:grpSpPr>
      <p:sp>
        <p:nvSpPr>
          <p:cNvPr id="2083" name="Google Shape;2083;p131"/>
          <p:cNvSpPr/>
          <p:nvPr/>
        </p:nvSpPr>
        <p:spPr>
          <a:xfrm>
            <a:off x="1456560" y="1630440"/>
            <a:ext cx="6263280" cy="284796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FFFFFF"/>
              </a:solidFill>
              <a:latin typeface="Arial"/>
              <a:ea typeface="Arial"/>
              <a:cs typeface="Arial"/>
              <a:sym typeface="Arial"/>
            </a:endParaRPr>
          </a:p>
        </p:txBody>
      </p:sp>
      <p:sp>
        <p:nvSpPr>
          <p:cNvPr id="2084" name="Google Shape;2084;p13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085" name="Google Shape;2085;p131"/>
          <p:cNvSpPr/>
          <p:nvPr/>
        </p:nvSpPr>
        <p:spPr>
          <a:xfrm>
            <a:off x="1780560" y="2333520"/>
            <a:ext cx="330012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Michel souhaite être accompagné pour continuer à remplir son dossier de retraite. Il l’a déjà commencé avec l’un de vos collègues habilité Aidants Connect mais celui-ci est en congé.</a:t>
            </a:r>
            <a:endParaRPr b="0" sz="1800" strike="noStrike">
              <a:solidFill>
                <a:srgbClr val="000000"/>
              </a:solidFill>
              <a:latin typeface="Arial"/>
              <a:ea typeface="Arial"/>
              <a:cs typeface="Arial"/>
              <a:sym typeface="Arial"/>
            </a:endParaRPr>
          </a:p>
        </p:txBody>
      </p:sp>
      <p:sp>
        <p:nvSpPr>
          <p:cNvPr id="2086" name="Google Shape;2086;p131"/>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Michel</a:t>
            </a:r>
            <a:endParaRPr b="0" sz="1800" strike="noStrike">
              <a:solidFill>
                <a:srgbClr val="000000"/>
              </a:solidFill>
              <a:latin typeface="Arial"/>
              <a:ea typeface="Arial"/>
              <a:cs typeface="Arial"/>
              <a:sym typeface="Arial"/>
            </a:endParaRPr>
          </a:p>
        </p:txBody>
      </p:sp>
      <p:grpSp>
        <p:nvGrpSpPr>
          <p:cNvPr id="2087" name="Google Shape;2087;p131"/>
          <p:cNvGrpSpPr/>
          <p:nvPr/>
        </p:nvGrpSpPr>
        <p:grpSpPr>
          <a:xfrm>
            <a:off x="5475439" y="2046439"/>
            <a:ext cx="1960162" cy="1960162"/>
            <a:chOff x="5475439" y="2046439"/>
            <a:chExt cx="1960162" cy="1960162"/>
          </a:xfrm>
        </p:grpSpPr>
        <p:sp>
          <p:nvSpPr>
            <p:cNvPr id="2088" name="Google Shape;2088;p131"/>
            <p:cNvSpPr/>
            <p:nvPr/>
          </p:nvSpPr>
          <p:spPr>
            <a:xfrm rot="269400">
              <a:off x="5544000" y="211500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089" name="Google Shape;2089;p131"/>
            <p:cNvPicPr preferRelativeResize="0"/>
            <p:nvPr/>
          </p:nvPicPr>
          <p:blipFill rotWithShape="1">
            <a:blip r:embed="rId3">
              <a:alphaModFix/>
            </a:blip>
            <a:srcRect b="0" l="0" r="0" t="0"/>
            <a:stretch/>
          </p:blipFill>
          <p:spPr>
            <a:xfrm rot="269400">
              <a:off x="5922000" y="2380320"/>
              <a:ext cx="1061280" cy="1359000"/>
            </a:xfrm>
            <a:prstGeom prst="rect">
              <a:avLst/>
            </a:prstGeom>
            <a:noFill/>
            <a:ln>
              <a:noFill/>
            </a:ln>
          </p:spPr>
        </p:pic>
      </p:grpSp>
      <p:sp>
        <p:nvSpPr>
          <p:cNvPr id="2090" name="Google Shape;2090;p13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091" name="Google Shape;2091;p13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5" name="Shape 2095"/>
        <p:cNvGrpSpPr/>
        <p:nvPr/>
      </p:nvGrpSpPr>
      <p:grpSpPr>
        <a:xfrm>
          <a:off x="0" y="0"/>
          <a:ext cx="0" cy="0"/>
          <a:chOff x="0" y="0"/>
          <a:chExt cx="0" cy="0"/>
        </a:xfrm>
      </p:grpSpPr>
      <p:sp>
        <p:nvSpPr>
          <p:cNvPr id="2096" name="Google Shape;2096;p132"/>
          <p:cNvSpPr/>
          <p:nvPr/>
        </p:nvSpPr>
        <p:spPr>
          <a:xfrm>
            <a:off x="1456560" y="1630440"/>
            <a:ext cx="6263280" cy="28479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097" name="Google Shape;2097;p13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098" name="Google Shape;2098;p132"/>
          <p:cNvSpPr/>
          <p:nvPr/>
        </p:nvSpPr>
        <p:spPr>
          <a:xfrm>
            <a:off x="1780560" y="2333520"/>
            <a:ext cx="355752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Paul doit s’actualiser sur Pôle Emploi avant ce soir minuit, et vient vous voir car il ne sait pas faire. Il ne semble pas capable de le faire, même avec votre aide.</a:t>
            </a:r>
            <a:endParaRPr b="0" sz="1800" strike="noStrike">
              <a:solidFill>
                <a:srgbClr val="000000"/>
              </a:solidFill>
              <a:latin typeface="Arial"/>
              <a:ea typeface="Arial"/>
              <a:cs typeface="Arial"/>
              <a:sym typeface="Arial"/>
            </a:endParaRPr>
          </a:p>
        </p:txBody>
      </p:sp>
      <p:sp>
        <p:nvSpPr>
          <p:cNvPr id="2099" name="Google Shape;2099;p132"/>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Paul</a:t>
            </a:r>
            <a:endParaRPr b="0" sz="1800" strike="noStrike">
              <a:solidFill>
                <a:srgbClr val="000000"/>
              </a:solidFill>
              <a:latin typeface="Arial"/>
              <a:ea typeface="Arial"/>
              <a:cs typeface="Arial"/>
              <a:sym typeface="Arial"/>
            </a:endParaRPr>
          </a:p>
        </p:txBody>
      </p:sp>
      <p:grpSp>
        <p:nvGrpSpPr>
          <p:cNvPr id="2100" name="Google Shape;2100;p132"/>
          <p:cNvGrpSpPr/>
          <p:nvPr/>
        </p:nvGrpSpPr>
        <p:grpSpPr>
          <a:xfrm>
            <a:off x="5475439" y="2046439"/>
            <a:ext cx="1960162" cy="1960162"/>
            <a:chOff x="5475439" y="2046439"/>
            <a:chExt cx="1960162" cy="1960162"/>
          </a:xfrm>
        </p:grpSpPr>
        <p:sp>
          <p:nvSpPr>
            <p:cNvPr id="2101" name="Google Shape;2101;p132"/>
            <p:cNvSpPr/>
            <p:nvPr/>
          </p:nvSpPr>
          <p:spPr>
            <a:xfrm rot="269400">
              <a:off x="5544000" y="211500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02" name="Google Shape;2102;p132"/>
            <p:cNvPicPr preferRelativeResize="0"/>
            <p:nvPr/>
          </p:nvPicPr>
          <p:blipFill rotWithShape="1">
            <a:blip r:embed="rId3">
              <a:alphaModFix/>
            </a:blip>
            <a:srcRect b="0" l="0" r="0" t="0"/>
            <a:stretch/>
          </p:blipFill>
          <p:spPr>
            <a:xfrm rot="269400">
              <a:off x="5922000" y="2380320"/>
              <a:ext cx="1061280" cy="1359000"/>
            </a:xfrm>
            <a:prstGeom prst="rect">
              <a:avLst/>
            </a:prstGeom>
            <a:noFill/>
            <a:ln>
              <a:noFill/>
            </a:ln>
          </p:spPr>
        </p:pic>
      </p:grpSp>
      <p:sp>
        <p:nvSpPr>
          <p:cNvPr id="2103" name="Google Shape;2103;p13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04" name="Google Shape;2104;p13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8" name="Shape 2108"/>
        <p:cNvGrpSpPr/>
        <p:nvPr/>
      </p:nvGrpSpPr>
      <p:grpSpPr>
        <a:xfrm>
          <a:off x="0" y="0"/>
          <a:ext cx="0" cy="0"/>
          <a:chOff x="0" y="0"/>
          <a:chExt cx="0" cy="0"/>
        </a:xfrm>
      </p:grpSpPr>
      <p:sp>
        <p:nvSpPr>
          <p:cNvPr id="2109" name="Google Shape;2109;p133"/>
          <p:cNvSpPr/>
          <p:nvPr/>
        </p:nvSpPr>
        <p:spPr>
          <a:xfrm>
            <a:off x="1304280" y="1630440"/>
            <a:ext cx="7040880" cy="2847960"/>
          </a:xfrm>
          <a:prstGeom prst="rect">
            <a:avLst/>
          </a:prstGeom>
          <a:solidFill>
            <a:srgbClr val="1A458E"/>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10" name="Google Shape;2110;p13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11" name="Google Shape;2111;p133"/>
          <p:cNvSpPr/>
          <p:nvPr/>
        </p:nvSpPr>
        <p:spPr>
          <a:xfrm>
            <a:off x="1627920" y="2333520"/>
            <a:ext cx="46047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Angela a fait l'acquisition d’un nouveau véhicule.</a:t>
            </a:r>
            <a:endParaRPr b="0" sz="18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Elle doit obtenir une carte grise. La préfecture l’a dirigée vers la démarche en ligne mais elle ne parvient pas à la réaliser seule. Elle amène ses papiers et vous utilisez votre ordinateur pour l’accompagner dans sa démarche.</a:t>
            </a:r>
            <a:endParaRPr b="0" sz="1800" strike="noStrike">
              <a:solidFill>
                <a:srgbClr val="000000"/>
              </a:solidFill>
              <a:latin typeface="Arial"/>
              <a:ea typeface="Arial"/>
              <a:cs typeface="Arial"/>
              <a:sym typeface="Arial"/>
            </a:endParaRPr>
          </a:p>
        </p:txBody>
      </p:sp>
      <p:sp>
        <p:nvSpPr>
          <p:cNvPr id="2112" name="Google Shape;2112;p133"/>
          <p:cNvSpPr/>
          <p:nvPr/>
        </p:nvSpPr>
        <p:spPr>
          <a:xfrm rot="-214800">
            <a:off x="112644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d’Angela</a:t>
            </a:r>
            <a:endParaRPr b="0" sz="1800" strike="noStrike">
              <a:solidFill>
                <a:srgbClr val="000000"/>
              </a:solidFill>
              <a:latin typeface="Arial"/>
              <a:ea typeface="Arial"/>
              <a:cs typeface="Arial"/>
              <a:sym typeface="Arial"/>
            </a:endParaRPr>
          </a:p>
        </p:txBody>
      </p:sp>
      <p:grpSp>
        <p:nvGrpSpPr>
          <p:cNvPr id="2113" name="Google Shape;2113;p133"/>
          <p:cNvGrpSpPr/>
          <p:nvPr/>
        </p:nvGrpSpPr>
        <p:grpSpPr>
          <a:xfrm>
            <a:off x="6347470" y="2238790"/>
            <a:ext cx="1576181" cy="1576181"/>
            <a:chOff x="6347470" y="2238790"/>
            <a:chExt cx="1576181" cy="1576181"/>
          </a:xfrm>
        </p:grpSpPr>
        <p:sp>
          <p:nvSpPr>
            <p:cNvPr id="2114" name="Google Shape;2114;p133"/>
            <p:cNvSpPr/>
            <p:nvPr/>
          </p:nvSpPr>
          <p:spPr>
            <a:xfrm rot="269400">
              <a:off x="6402600" y="2293920"/>
              <a:ext cx="1465920" cy="146592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15" name="Google Shape;2115;p133"/>
            <p:cNvPicPr preferRelativeResize="0"/>
            <p:nvPr/>
          </p:nvPicPr>
          <p:blipFill rotWithShape="1">
            <a:blip r:embed="rId3">
              <a:alphaModFix/>
            </a:blip>
            <a:srcRect b="0" l="0" r="0" t="0"/>
            <a:stretch/>
          </p:blipFill>
          <p:spPr>
            <a:xfrm rot="269400">
              <a:off x="6706440" y="2507400"/>
              <a:ext cx="853200" cy="1092600"/>
            </a:xfrm>
            <a:prstGeom prst="rect">
              <a:avLst/>
            </a:prstGeom>
            <a:noFill/>
            <a:ln>
              <a:noFill/>
            </a:ln>
          </p:spPr>
        </p:pic>
      </p:grpSp>
      <p:sp>
        <p:nvSpPr>
          <p:cNvPr id="2116" name="Google Shape;2116;p13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17" name="Google Shape;2117;p13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1" name="Shape 2121"/>
        <p:cNvGrpSpPr/>
        <p:nvPr/>
      </p:nvGrpSpPr>
      <p:grpSpPr>
        <a:xfrm>
          <a:off x="0" y="0"/>
          <a:ext cx="0" cy="0"/>
          <a:chOff x="0" y="0"/>
          <a:chExt cx="0" cy="0"/>
        </a:xfrm>
      </p:grpSpPr>
      <p:sp>
        <p:nvSpPr>
          <p:cNvPr id="2122" name="Google Shape;2122;p134"/>
          <p:cNvSpPr/>
          <p:nvPr/>
        </p:nvSpPr>
        <p:spPr>
          <a:xfrm>
            <a:off x="1304280" y="1630440"/>
            <a:ext cx="7040880" cy="28479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23" name="Google Shape;2123;p13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24" name="Google Shape;2124;p134"/>
          <p:cNvSpPr/>
          <p:nvPr/>
        </p:nvSpPr>
        <p:spPr>
          <a:xfrm>
            <a:off x="1627920" y="2333520"/>
            <a:ext cx="46047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Jordy, un jeune homme que vous accompagnez depuis quelques temps pour les démarches concernant son insertion professionnelle vous annonce qu’il déménage et souhaite se faire accompagner par une nouvelle structure sur les mêmes démarches.</a:t>
            </a:r>
            <a:endParaRPr b="0" sz="1800" strike="noStrike">
              <a:solidFill>
                <a:srgbClr val="000000"/>
              </a:solidFill>
              <a:latin typeface="Arial"/>
              <a:ea typeface="Arial"/>
              <a:cs typeface="Arial"/>
              <a:sym typeface="Arial"/>
            </a:endParaRPr>
          </a:p>
        </p:txBody>
      </p:sp>
      <p:sp>
        <p:nvSpPr>
          <p:cNvPr id="2125" name="Google Shape;2125;p134"/>
          <p:cNvSpPr/>
          <p:nvPr/>
        </p:nvSpPr>
        <p:spPr>
          <a:xfrm rot="-214800">
            <a:off x="112644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Jordy</a:t>
            </a:r>
            <a:endParaRPr b="0" sz="1800" strike="noStrike">
              <a:solidFill>
                <a:srgbClr val="000000"/>
              </a:solidFill>
              <a:latin typeface="Arial"/>
              <a:ea typeface="Arial"/>
              <a:cs typeface="Arial"/>
              <a:sym typeface="Arial"/>
            </a:endParaRPr>
          </a:p>
        </p:txBody>
      </p:sp>
      <p:grpSp>
        <p:nvGrpSpPr>
          <p:cNvPr id="2126" name="Google Shape;2126;p134"/>
          <p:cNvGrpSpPr/>
          <p:nvPr/>
        </p:nvGrpSpPr>
        <p:grpSpPr>
          <a:xfrm>
            <a:off x="6347470" y="2238790"/>
            <a:ext cx="1576181" cy="1576181"/>
            <a:chOff x="6347470" y="2238790"/>
            <a:chExt cx="1576181" cy="1576181"/>
          </a:xfrm>
        </p:grpSpPr>
        <p:sp>
          <p:nvSpPr>
            <p:cNvPr id="2127" name="Google Shape;2127;p134"/>
            <p:cNvSpPr/>
            <p:nvPr/>
          </p:nvSpPr>
          <p:spPr>
            <a:xfrm rot="269400">
              <a:off x="6402600" y="2293920"/>
              <a:ext cx="1465920" cy="146592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28" name="Google Shape;2128;p134"/>
            <p:cNvPicPr preferRelativeResize="0"/>
            <p:nvPr/>
          </p:nvPicPr>
          <p:blipFill rotWithShape="1">
            <a:blip r:embed="rId3">
              <a:alphaModFix/>
            </a:blip>
            <a:srcRect b="0" l="0" r="0" t="0"/>
            <a:stretch/>
          </p:blipFill>
          <p:spPr>
            <a:xfrm rot="269400">
              <a:off x="6706440" y="2507400"/>
              <a:ext cx="853200" cy="1092600"/>
            </a:xfrm>
            <a:prstGeom prst="rect">
              <a:avLst/>
            </a:prstGeom>
            <a:noFill/>
            <a:ln>
              <a:noFill/>
            </a:ln>
          </p:spPr>
        </p:pic>
      </p:grpSp>
      <p:sp>
        <p:nvSpPr>
          <p:cNvPr id="2129" name="Google Shape;2129;p13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30" name="Google Shape;2130;p13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4" name="Shape 2134"/>
        <p:cNvGrpSpPr/>
        <p:nvPr/>
      </p:nvGrpSpPr>
      <p:grpSpPr>
        <a:xfrm>
          <a:off x="0" y="0"/>
          <a:ext cx="0" cy="0"/>
          <a:chOff x="0" y="0"/>
          <a:chExt cx="0" cy="0"/>
        </a:xfrm>
      </p:grpSpPr>
      <p:sp>
        <p:nvSpPr>
          <p:cNvPr id="2135" name="Google Shape;2135;p135"/>
          <p:cNvSpPr/>
          <p:nvPr/>
        </p:nvSpPr>
        <p:spPr>
          <a:xfrm>
            <a:off x="1456560" y="1630440"/>
            <a:ext cx="6263280" cy="284796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FFFFFF"/>
              </a:solidFill>
              <a:latin typeface="Arial"/>
              <a:ea typeface="Arial"/>
              <a:cs typeface="Arial"/>
              <a:sym typeface="Arial"/>
            </a:endParaRPr>
          </a:p>
        </p:txBody>
      </p:sp>
      <p:sp>
        <p:nvSpPr>
          <p:cNvPr id="2136" name="Google Shape;2136;p135"/>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37" name="Google Shape;2137;p135"/>
          <p:cNvSpPr/>
          <p:nvPr/>
        </p:nvSpPr>
        <p:spPr>
          <a:xfrm>
            <a:off x="1780560" y="2333520"/>
            <a:ext cx="36435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Depuis la dématérialisation des déclarations de revenus pour les impôts, Ali se retrouve coincé. Maîtrisant peu la langue française et n’étant pas à l’aise avec les outils numériques, il vous demande de l’accompagner pour se connecter au site des impôts.</a:t>
            </a:r>
            <a:endParaRPr b="0" sz="1800" strike="noStrike">
              <a:solidFill>
                <a:srgbClr val="000000"/>
              </a:solidFill>
              <a:latin typeface="Arial"/>
              <a:ea typeface="Arial"/>
              <a:cs typeface="Arial"/>
              <a:sym typeface="Arial"/>
            </a:endParaRPr>
          </a:p>
        </p:txBody>
      </p:sp>
      <p:sp>
        <p:nvSpPr>
          <p:cNvPr id="2138" name="Google Shape;2138;p135"/>
          <p:cNvSpPr/>
          <p:nvPr/>
        </p:nvSpPr>
        <p:spPr>
          <a:xfrm rot="-214800">
            <a:off x="1278720" y="1376640"/>
            <a:ext cx="271800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Ali</a:t>
            </a:r>
            <a:endParaRPr b="0" sz="1800" strike="noStrike">
              <a:solidFill>
                <a:srgbClr val="000000"/>
              </a:solidFill>
              <a:latin typeface="Arial"/>
              <a:ea typeface="Arial"/>
              <a:cs typeface="Arial"/>
              <a:sym typeface="Arial"/>
            </a:endParaRPr>
          </a:p>
        </p:txBody>
      </p:sp>
      <p:grpSp>
        <p:nvGrpSpPr>
          <p:cNvPr id="2139" name="Google Shape;2139;p135"/>
          <p:cNvGrpSpPr/>
          <p:nvPr/>
        </p:nvGrpSpPr>
        <p:grpSpPr>
          <a:xfrm>
            <a:off x="5475439" y="2046439"/>
            <a:ext cx="1960162" cy="1960162"/>
            <a:chOff x="5475439" y="2046439"/>
            <a:chExt cx="1960162" cy="1960162"/>
          </a:xfrm>
        </p:grpSpPr>
        <p:sp>
          <p:nvSpPr>
            <p:cNvPr id="2140" name="Google Shape;2140;p135"/>
            <p:cNvSpPr/>
            <p:nvPr/>
          </p:nvSpPr>
          <p:spPr>
            <a:xfrm rot="269400">
              <a:off x="5544000" y="2115000"/>
              <a:ext cx="1823040" cy="182304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41" name="Google Shape;2141;p135"/>
            <p:cNvPicPr preferRelativeResize="0"/>
            <p:nvPr/>
          </p:nvPicPr>
          <p:blipFill rotWithShape="1">
            <a:blip r:embed="rId3">
              <a:alphaModFix/>
            </a:blip>
            <a:srcRect b="0" l="0" r="0" t="0"/>
            <a:stretch/>
          </p:blipFill>
          <p:spPr>
            <a:xfrm rot="269400">
              <a:off x="5922000" y="2380320"/>
              <a:ext cx="1061280" cy="1359000"/>
            </a:xfrm>
            <a:prstGeom prst="rect">
              <a:avLst/>
            </a:prstGeom>
            <a:noFill/>
            <a:ln>
              <a:noFill/>
            </a:ln>
          </p:spPr>
        </p:pic>
      </p:grpSp>
      <p:sp>
        <p:nvSpPr>
          <p:cNvPr id="2142" name="Google Shape;2142;p13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43" name="Google Shape;2143;p13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7" name="Shape 2147"/>
        <p:cNvGrpSpPr/>
        <p:nvPr/>
      </p:nvGrpSpPr>
      <p:grpSpPr>
        <a:xfrm>
          <a:off x="0" y="0"/>
          <a:ext cx="0" cy="0"/>
          <a:chOff x="0" y="0"/>
          <a:chExt cx="0" cy="0"/>
        </a:xfrm>
      </p:grpSpPr>
      <p:sp>
        <p:nvSpPr>
          <p:cNvPr id="2148" name="Google Shape;2148;p136"/>
          <p:cNvSpPr/>
          <p:nvPr/>
        </p:nvSpPr>
        <p:spPr>
          <a:xfrm>
            <a:off x="1304280" y="1630440"/>
            <a:ext cx="7040880" cy="28479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49" name="Google Shape;2149;p13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50" name="Google Shape;2150;p136"/>
          <p:cNvSpPr/>
          <p:nvPr/>
        </p:nvSpPr>
        <p:spPr>
          <a:xfrm>
            <a:off x="1627920" y="2333520"/>
            <a:ext cx="46047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Angela Claire Louise Dubois, peu autonome dans la réalisation de ses démarches en ligne, vous demande de l’accompagner pour l’ouverture de ses droits à la retraite. </a:t>
            </a:r>
            <a:endParaRPr b="0" sz="1800" strike="noStrike">
              <a:solidFill>
                <a:srgbClr val="000000"/>
              </a:solidFill>
              <a:latin typeface="Arial"/>
              <a:ea typeface="Arial"/>
              <a:cs typeface="Arial"/>
              <a:sym typeface="Arial"/>
            </a:endParaRPr>
          </a:p>
        </p:txBody>
      </p:sp>
      <p:sp>
        <p:nvSpPr>
          <p:cNvPr id="2151" name="Google Shape;2151;p136"/>
          <p:cNvSpPr/>
          <p:nvPr/>
        </p:nvSpPr>
        <p:spPr>
          <a:xfrm rot="-214800">
            <a:off x="1125720" y="1352520"/>
            <a:ext cx="349632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Angela Claire</a:t>
            </a:r>
            <a:endParaRPr b="0" sz="1800" strike="noStrike">
              <a:solidFill>
                <a:srgbClr val="000000"/>
              </a:solidFill>
              <a:latin typeface="Arial"/>
              <a:ea typeface="Arial"/>
              <a:cs typeface="Arial"/>
              <a:sym typeface="Arial"/>
            </a:endParaRPr>
          </a:p>
        </p:txBody>
      </p:sp>
      <p:grpSp>
        <p:nvGrpSpPr>
          <p:cNvPr id="2152" name="Google Shape;2152;p136"/>
          <p:cNvGrpSpPr/>
          <p:nvPr/>
        </p:nvGrpSpPr>
        <p:grpSpPr>
          <a:xfrm>
            <a:off x="6347470" y="2238790"/>
            <a:ext cx="1576181" cy="1576181"/>
            <a:chOff x="6347470" y="2238790"/>
            <a:chExt cx="1576181" cy="1576181"/>
          </a:xfrm>
        </p:grpSpPr>
        <p:sp>
          <p:nvSpPr>
            <p:cNvPr id="2153" name="Google Shape;2153;p136"/>
            <p:cNvSpPr/>
            <p:nvPr/>
          </p:nvSpPr>
          <p:spPr>
            <a:xfrm rot="269400">
              <a:off x="6402600" y="2293920"/>
              <a:ext cx="1465920" cy="146592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54" name="Google Shape;2154;p136"/>
            <p:cNvPicPr preferRelativeResize="0"/>
            <p:nvPr/>
          </p:nvPicPr>
          <p:blipFill rotWithShape="1">
            <a:blip r:embed="rId3">
              <a:alphaModFix/>
            </a:blip>
            <a:srcRect b="0" l="0" r="0" t="0"/>
            <a:stretch/>
          </p:blipFill>
          <p:spPr>
            <a:xfrm rot="269400">
              <a:off x="6706440" y="2507400"/>
              <a:ext cx="853200" cy="1092600"/>
            </a:xfrm>
            <a:prstGeom prst="rect">
              <a:avLst/>
            </a:prstGeom>
            <a:noFill/>
            <a:ln>
              <a:noFill/>
            </a:ln>
          </p:spPr>
        </p:pic>
      </p:grpSp>
      <p:sp>
        <p:nvSpPr>
          <p:cNvPr id="2155" name="Google Shape;2155;p13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56" name="Google Shape;2156;p136"/>
          <p:cNvSpPr/>
          <p:nvPr/>
        </p:nvSpPr>
        <p:spPr>
          <a:xfrm rot="600">
            <a:off x="838080" y="811080"/>
            <a:ext cx="2363040" cy="3657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bac à sable</a:t>
            </a:r>
            <a:endParaRPr b="0" sz="1800" strike="noStrike">
              <a:solidFill>
                <a:srgbClr val="000000"/>
              </a:solidFill>
              <a:latin typeface="Arial"/>
              <a:ea typeface="Arial"/>
              <a:cs typeface="Arial"/>
              <a:sym typeface="Arial"/>
            </a:endParaRPr>
          </a:p>
        </p:txBody>
      </p:sp>
      <p:sp>
        <p:nvSpPr>
          <p:cNvPr id="2157" name="Google Shape;2157;p13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1" name="Shape 2161"/>
        <p:cNvGrpSpPr/>
        <p:nvPr/>
      </p:nvGrpSpPr>
      <p:grpSpPr>
        <a:xfrm>
          <a:off x="0" y="0"/>
          <a:ext cx="0" cy="0"/>
          <a:chOff x="0" y="0"/>
          <a:chExt cx="0" cy="0"/>
        </a:xfrm>
      </p:grpSpPr>
      <p:sp>
        <p:nvSpPr>
          <p:cNvPr id="2162" name="Google Shape;2162;p137"/>
          <p:cNvSpPr/>
          <p:nvPr/>
        </p:nvSpPr>
        <p:spPr>
          <a:xfrm>
            <a:off x="1304280" y="1630440"/>
            <a:ext cx="7040880" cy="284796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FFFFFF"/>
              </a:solidFill>
              <a:latin typeface="Arial"/>
              <a:ea typeface="Arial"/>
              <a:cs typeface="Arial"/>
              <a:sym typeface="Arial"/>
            </a:endParaRPr>
          </a:p>
        </p:txBody>
      </p:sp>
      <p:sp>
        <p:nvSpPr>
          <p:cNvPr id="2163" name="Google Shape;2163;p13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64" name="Google Shape;2164;p137"/>
          <p:cNvSpPr/>
          <p:nvPr/>
        </p:nvSpPr>
        <p:spPr>
          <a:xfrm>
            <a:off x="1627920" y="2333520"/>
            <a:ext cx="46047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Angela vient à nouveau vous voir quelques semaines plus tard pour changer sa carte grise.</a:t>
            </a:r>
            <a:endParaRPr b="0" sz="1800" strike="noStrike">
              <a:solidFill>
                <a:srgbClr val="000000"/>
              </a:solidFill>
              <a:latin typeface="Arial"/>
              <a:ea typeface="Arial"/>
              <a:cs typeface="Arial"/>
              <a:sym typeface="Arial"/>
            </a:endParaRPr>
          </a:p>
        </p:txBody>
      </p:sp>
      <p:grpSp>
        <p:nvGrpSpPr>
          <p:cNvPr id="2165" name="Google Shape;2165;p137"/>
          <p:cNvGrpSpPr/>
          <p:nvPr/>
        </p:nvGrpSpPr>
        <p:grpSpPr>
          <a:xfrm>
            <a:off x="6347470" y="2238790"/>
            <a:ext cx="1576181" cy="1576181"/>
            <a:chOff x="6347470" y="2238790"/>
            <a:chExt cx="1576181" cy="1576181"/>
          </a:xfrm>
        </p:grpSpPr>
        <p:sp>
          <p:nvSpPr>
            <p:cNvPr id="2166" name="Google Shape;2166;p137"/>
            <p:cNvSpPr/>
            <p:nvPr/>
          </p:nvSpPr>
          <p:spPr>
            <a:xfrm rot="269400">
              <a:off x="6402600" y="2293920"/>
              <a:ext cx="1465920" cy="146592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67" name="Google Shape;2167;p137"/>
            <p:cNvPicPr preferRelativeResize="0"/>
            <p:nvPr/>
          </p:nvPicPr>
          <p:blipFill rotWithShape="1">
            <a:blip r:embed="rId3">
              <a:alphaModFix/>
            </a:blip>
            <a:srcRect b="0" l="0" r="0" t="0"/>
            <a:stretch/>
          </p:blipFill>
          <p:spPr>
            <a:xfrm rot="269400">
              <a:off x="6706440" y="2507400"/>
              <a:ext cx="853200" cy="1092600"/>
            </a:xfrm>
            <a:prstGeom prst="rect">
              <a:avLst/>
            </a:prstGeom>
            <a:noFill/>
            <a:ln>
              <a:noFill/>
            </a:ln>
          </p:spPr>
        </p:pic>
      </p:grpSp>
      <p:sp>
        <p:nvSpPr>
          <p:cNvPr id="2168" name="Google Shape;2168;p13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69" name="Google Shape;2169;p137"/>
          <p:cNvSpPr/>
          <p:nvPr/>
        </p:nvSpPr>
        <p:spPr>
          <a:xfrm rot="600">
            <a:off x="838080" y="811080"/>
            <a:ext cx="2363040" cy="3657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bac à sable</a:t>
            </a:r>
            <a:endParaRPr b="0" sz="1800" strike="noStrike">
              <a:solidFill>
                <a:srgbClr val="000000"/>
              </a:solidFill>
              <a:latin typeface="Arial"/>
              <a:ea typeface="Arial"/>
              <a:cs typeface="Arial"/>
              <a:sym typeface="Arial"/>
            </a:endParaRPr>
          </a:p>
        </p:txBody>
      </p:sp>
      <p:sp>
        <p:nvSpPr>
          <p:cNvPr id="2170" name="Google Shape;2170;p137"/>
          <p:cNvSpPr/>
          <p:nvPr/>
        </p:nvSpPr>
        <p:spPr>
          <a:xfrm rot="-214800">
            <a:off x="1125720" y="1352520"/>
            <a:ext cx="349632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Angela Claire</a:t>
            </a:r>
            <a:endParaRPr b="0" sz="1800" strike="noStrike">
              <a:solidFill>
                <a:srgbClr val="000000"/>
              </a:solidFill>
              <a:latin typeface="Arial"/>
              <a:ea typeface="Arial"/>
              <a:cs typeface="Arial"/>
              <a:sym typeface="Arial"/>
            </a:endParaRPr>
          </a:p>
        </p:txBody>
      </p:sp>
      <p:sp>
        <p:nvSpPr>
          <p:cNvPr id="2171" name="Google Shape;2171;p13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5" name="Shape 2175"/>
        <p:cNvGrpSpPr/>
        <p:nvPr/>
      </p:nvGrpSpPr>
      <p:grpSpPr>
        <a:xfrm>
          <a:off x="0" y="0"/>
          <a:ext cx="0" cy="0"/>
          <a:chOff x="0" y="0"/>
          <a:chExt cx="0" cy="0"/>
        </a:xfrm>
      </p:grpSpPr>
      <p:sp>
        <p:nvSpPr>
          <p:cNvPr id="2176" name="Google Shape;2176;p138"/>
          <p:cNvSpPr/>
          <p:nvPr/>
        </p:nvSpPr>
        <p:spPr>
          <a:xfrm>
            <a:off x="1304280" y="1630440"/>
            <a:ext cx="7040880" cy="28479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2177" name="Google Shape;2177;p13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situations d’accompagnement</a:t>
            </a:r>
            <a:endParaRPr b="0" sz="2600" strike="noStrike">
              <a:solidFill>
                <a:srgbClr val="000000"/>
              </a:solidFill>
              <a:latin typeface="Arial"/>
              <a:ea typeface="Arial"/>
              <a:cs typeface="Arial"/>
              <a:sym typeface="Arial"/>
            </a:endParaRPr>
          </a:p>
        </p:txBody>
      </p:sp>
      <p:sp>
        <p:nvSpPr>
          <p:cNvPr id="2178" name="Google Shape;2178;p138"/>
          <p:cNvSpPr/>
          <p:nvPr/>
        </p:nvSpPr>
        <p:spPr>
          <a:xfrm>
            <a:off x="1627920" y="2333520"/>
            <a:ext cx="4604760" cy="161424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0" lang="fr" sz="1800" strike="noStrike">
                <a:solidFill>
                  <a:schemeClr val="lt1"/>
                </a:solidFill>
                <a:latin typeface="Palanquin Medium"/>
                <a:ea typeface="Palanquin Medium"/>
                <a:cs typeface="Palanquin Medium"/>
                <a:sym typeface="Palanquin Medium"/>
              </a:rPr>
              <a:t>Quelques semaines plus tard, Angela vous annonce qu’elle déménage et souhaite que vous révoquiez son mandat au sein de votre structure.</a:t>
            </a:r>
            <a:endParaRPr b="0" sz="1800" strike="noStrike">
              <a:solidFill>
                <a:srgbClr val="000000"/>
              </a:solidFill>
              <a:latin typeface="Arial"/>
              <a:ea typeface="Arial"/>
              <a:cs typeface="Arial"/>
              <a:sym typeface="Arial"/>
            </a:endParaRPr>
          </a:p>
        </p:txBody>
      </p:sp>
      <p:grpSp>
        <p:nvGrpSpPr>
          <p:cNvPr id="2179" name="Google Shape;2179;p138"/>
          <p:cNvGrpSpPr/>
          <p:nvPr/>
        </p:nvGrpSpPr>
        <p:grpSpPr>
          <a:xfrm>
            <a:off x="6347470" y="2238790"/>
            <a:ext cx="1576181" cy="1576181"/>
            <a:chOff x="6347470" y="2238790"/>
            <a:chExt cx="1576181" cy="1576181"/>
          </a:xfrm>
        </p:grpSpPr>
        <p:sp>
          <p:nvSpPr>
            <p:cNvPr id="2180" name="Google Shape;2180;p138"/>
            <p:cNvSpPr/>
            <p:nvPr/>
          </p:nvSpPr>
          <p:spPr>
            <a:xfrm rot="269400">
              <a:off x="6402600" y="2293920"/>
              <a:ext cx="1465920" cy="1465920"/>
            </a:xfrm>
            <a:prstGeom prst="ellipse">
              <a:avLst/>
            </a:prstGeom>
            <a:solidFill>
              <a:schemeClr val="lt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pic>
          <p:nvPicPr>
            <p:cNvPr id="2181" name="Google Shape;2181;p138"/>
            <p:cNvPicPr preferRelativeResize="0"/>
            <p:nvPr/>
          </p:nvPicPr>
          <p:blipFill rotWithShape="1">
            <a:blip r:embed="rId3">
              <a:alphaModFix/>
            </a:blip>
            <a:srcRect b="0" l="0" r="0" t="0"/>
            <a:stretch/>
          </p:blipFill>
          <p:spPr>
            <a:xfrm rot="269400">
              <a:off x="6706440" y="2507400"/>
              <a:ext cx="853200" cy="1092600"/>
            </a:xfrm>
            <a:prstGeom prst="rect">
              <a:avLst/>
            </a:prstGeom>
            <a:noFill/>
            <a:ln>
              <a:noFill/>
            </a:ln>
          </p:spPr>
        </p:pic>
      </p:grpSp>
      <p:sp>
        <p:nvSpPr>
          <p:cNvPr id="2182" name="Google Shape;2182;p13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83" name="Google Shape;2183;p138"/>
          <p:cNvSpPr/>
          <p:nvPr/>
        </p:nvSpPr>
        <p:spPr>
          <a:xfrm rot="600">
            <a:off x="838080" y="811080"/>
            <a:ext cx="2363040" cy="3657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bac à sable</a:t>
            </a:r>
            <a:endParaRPr b="0" sz="1800" strike="noStrike">
              <a:solidFill>
                <a:srgbClr val="000000"/>
              </a:solidFill>
              <a:latin typeface="Arial"/>
              <a:ea typeface="Arial"/>
              <a:cs typeface="Arial"/>
              <a:sym typeface="Arial"/>
            </a:endParaRPr>
          </a:p>
        </p:txBody>
      </p:sp>
      <p:sp>
        <p:nvSpPr>
          <p:cNvPr id="2184" name="Google Shape;2184;p138"/>
          <p:cNvSpPr/>
          <p:nvPr/>
        </p:nvSpPr>
        <p:spPr>
          <a:xfrm rot="-214800">
            <a:off x="1125720" y="1352520"/>
            <a:ext cx="3496320" cy="468720"/>
          </a:xfrm>
          <a:prstGeom prst="rect">
            <a:avLst/>
          </a:prstGeom>
          <a:solidFill>
            <a:srgbClr val="FF3333"/>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800" strike="noStrike">
                <a:solidFill>
                  <a:schemeClr val="lt1"/>
                </a:solidFill>
                <a:latin typeface="Palanquin SemiBold"/>
                <a:ea typeface="Palanquin SemiBold"/>
                <a:cs typeface="Palanquin SemiBold"/>
                <a:sym typeface="Palanquin SemiBold"/>
              </a:rPr>
              <a:t>Situation de Angela Claire</a:t>
            </a:r>
            <a:endParaRPr b="0" sz="1800" strike="noStrike">
              <a:solidFill>
                <a:srgbClr val="000000"/>
              </a:solidFill>
              <a:latin typeface="Arial"/>
              <a:ea typeface="Arial"/>
              <a:cs typeface="Arial"/>
              <a:sym typeface="Arial"/>
            </a:endParaRPr>
          </a:p>
        </p:txBody>
      </p:sp>
      <p:sp>
        <p:nvSpPr>
          <p:cNvPr id="2185" name="Google Shape;2185;p13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1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CNIL</a:t>
            </a:r>
            <a:endParaRPr b="0" i="0" sz="2600" u="none" cap="none" strike="noStrike">
              <a:solidFill>
                <a:srgbClr val="000000"/>
              </a:solidFill>
              <a:latin typeface="Arial"/>
              <a:ea typeface="Arial"/>
              <a:cs typeface="Arial"/>
              <a:sym typeface="Arial"/>
            </a:endParaRPr>
          </a:p>
        </p:txBody>
      </p:sp>
      <p:sp>
        <p:nvSpPr>
          <p:cNvPr id="346" name="Google Shape;346;p1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47" name="Google Shape;347;p14"/>
          <p:cNvSpPr/>
          <p:nvPr/>
        </p:nvSpPr>
        <p:spPr>
          <a:xfrm>
            <a:off x="768600" y="3429720"/>
            <a:ext cx="3744360" cy="14007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000" u="none" cap="none" strike="noStrike">
                <a:solidFill>
                  <a:srgbClr val="003081"/>
                </a:solidFill>
                <a:latin typeface="Palanquin"/>
                <a:ea typeface="Palanquin"/>
                <a:cs typeface="Palanquin"/>
                <a:sym typeface="Palanquin"/>
              </a:rPr>
              <a:t>Structurée autour de quatre valeurs fondatrices – indépendance, conviction, expertise, collégialité – </a:t>
            </a:r>
            <a:r>
              <a:rPr b="1" i="0" lang="fr" sz="1000" u="none" cap="none" strike="noStrike">
                <a:solidFill>
                  <a:srgbClr val="FF3333"/>
                </a:solidFill>
                <a:latin typeface="Palanquin"/>
                <a:ea typeface="Palanquin"/>
                <a:cs typeface="Palanquin"/>
                <a:sym typeface="Palanquin"/>
              </a:rPr>
              <a:t>la CNIL est une autorité administrative indépendante chargée de préserver les libertés individuelles</a:t>
            </a:r>
            <a:r>
              <a:rPr b="0" i="0" lang="fr" sz="1000" u="none" cap="none" strike="noStrike">
                <a:solidFill>
                  <a:srgbClr val="003081"/>
                </a:solidFill>
                <a:latin typeface="Palanquin"/>
                <a:ea typeface="Palanquin"/>
                <a:cs typeface="Palanquin"/>
                <a:sym typeface="Palanquin"/>
              </a:rPr>
              <a:t> à l’ère du tout numérique, en accompagnant et en contrôlant l’usage des données personnelles.</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a:ea typeface="Palanquin"/>
                <a:cs typeface="Palanquin"/>
                <a:sym typeface="Palanquin"/>
              </a:rPr>
              <a:t>C’est notamment la CNIL qui veille à ce que les entreprises, structures et individus respectent le RGPD.</a:t>
            </a:r>
            <a:endParaRPr b="0" i="0" sz="1000" u="none" cap="none" strike="noStrike">
              <a:solidFill>
                <a:srgbClr val="000000"/>
              </a:solidFill>
              <a:latin typeface="Arial"/>
              <a:ea typeface="Arial"/>
              <a:cs typeface="Arial"/>
              <a:sym typeface="Arial"/>
            </a:endParaRPr>
          </a:p>
        </p:txBody>
      </p:sp>
      <p:sp>
        <p:nvSpPr>
          <p:cNvPr id="348" name="Google Shape;348;p14"/>
          <p:cNvSpPr/>
          <p:nvPr/>
        </p:nvSpPr>
        <p:spPr>
          <a:xfrm>
            <a:off x="768600" y="788040"/>
            <a:ext cx="4942800" cy="1645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La CNIL (Commission Nationale </a:t>
            </a:r>
            <a:br>
              <a:rPr b="0" i="0" lang="fr" sz="2400" u="none" cap="none" strike="noStrike">
                <a:latin typeface="Arial"/>
                <a:ea typeface="Arial"/>
                <a:cs typeface="Arial"/>
                <a:sym typeface="Arial"/>
              </a:rPr>
            </a:br>
            <a:r>
              <a:rPr b="1" i="0" lang="fr" sz="2400" u="none" cap="none" strike="noStrike">
                <a:solidFill>
                  <a:srgbClr val="003081"/>
                </a:solidFill>
                <a:latin typeface="Palanquin"/>
                <a:ea typeface="Palanquin"/>
                <a:cs typeface="Palanquin"/>
                <a:sym typeface="Palanquin"/>
              </a:rPr>
              <a:t>de l'Informatique et des Libertés) est une autorité administrative indépendante française.</a:t>
            </a:r>
            <a:endParaRPr b="0" i="0" sz="2400" u="none" cap="none" strike="noStrike">
              <a:solidFill>
                <a:srgbClr val="000000"/>
              </a:solidFill>
              <a:latin typeface="Arial"/>
              <a:ea typeface="Arial"/>
              <a:cs typeface="Arial"/>
              <a:sym typeface="Arial"/>
            </a:endParaRPr>
          </a:p>
        </p:txBody>
      </p:sp>
      <p:sp>
        <p:nvSpPr>
          <p:cNvPr id="349" name="Google Shape;349;p1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9" name="Shape 2189"/>
        <p:cNvGrpSpPr/>
        <p:nvPr/>
      </p:nvGrpSpPr>
      <p:grpSpPr>
        <a:xfrm>
          <a:off x="0" y="0"/>
          <a:ext cx="0" cy="0"/>
          <a:chOff x="0" y="0"/>
          <a:chExt cx="0" cy="0"/>
        </a:xfrm>
      </p:grpSpPr>
      <p:sp>
        <p:nvSpPr>
          <p:cNvPr id="2190" name="Google Shape;2190;p13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Les bonnes pratiques à mettre en place</a:t>
            </a:r>
            <a:endParaRPr b="0" sz="2600" strike="noStrike">
              <a:solidFill>
                <a:srgbClr val="000000"/>
              </a:solidFill>
              <a:latin typeface="Arial"/>
              <a:ea typeface="Arial"/>
              <a:cs typeface="Arial"/>
              <a:sym typeface="Arial"/>
            </a:endParaRPr>
          </a:p>
        </p:txBody>
      </p:sp>
      <p:sp>
        <p:nvSpPr>
          <p:cNvPr id="2191" name="Google Shape;2191;p13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
        <p:nvSpPr>
          <p:cNvPr id="2192" name="Google Shape;2192;p139"/>
          <p:cNvSpPr/>
          <p:nvPr/>
        </p:nvSpPr>
        <p:spPr>
          <a:xfrm>
            <a:off x="1048320" y="1238400"/>
            <a:ext cx="6300360" cy="3463560"/>
          </a:xfrm>
          <a:prstGeom prst="rect">
            <a:avLst/>
          </a:prstGeom>
          <a:noFill/>
          <a:ln>
            <a:noFill/>
          </a:ln>
        </p:spPr>
        <p:txBody>
          <a:bodyPr anchorCtr="0" anchor="t"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 À remplir à la fin de l’activité ]</a:t>
            </a:r>
            <a:endParaRPr b="0" sz="1800" strike="noStrike">
              <a:solidFill>
                <a:srgbClr val="000000"/>
              </a:solidFill>
              <a:latin typeface="Arial"/>
              <a:ea typeface="Arial"/>
              <a:cs typeface="Arial"/>
              <a:sym typeface="Arial"/>
            </a:endParaRPr>
          </a:p>
        </p:txBody>
      </p:sp>
      <p:sp>
        <p:nvSpPr>
          <p:cNvPr id="2193" name="Google Shape;2193;p13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En tant que</a:t>
            </a:r>
            <a:endParaRPr b="0" sz="1000" strike="noStrike">
              <a:solidFill>
                <a:srgbClr val="000000"/>
              </a:solidFill>
              <a:latin typeface="Arial"/>
              <a:ea typeface="Arial"/>
              <a:cs typeface="Arial"/>
              <a:sym typeface="Arial"/>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197" name="Shape 2197"/>
        <p:cNvGrpSpPr/>
        <p:nvPr/>
      </p:nvGrpSpPr>
      <p:grpSpPr>
        <a:xfrm>
          <a:off x="0" y="0"/>
          <a:ext cx="0" cy="0"/>
          <a:chOff x="0" y="0"/>
          <a:chExt cx="0" cy="0"/>
        </a:xfrm>
      </p:grpSpPr>
      <p:sp>
        <p:nvSpPr>
          <p:cNvPr id="2198" name="Google Shape;2198;p140"/>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4800" strike="noStrike">
                <a:solidFill>
                  <a:srgbClr val="FF3333"/>
                </a:solidFill>
                <a:latin typeface="Palanquin"/>
                <a:ea typeface="Palanquin"/>
                <a:cs typeface="Palanquin"/>
                <a:sym typeface="Palanquin"/>
              </a:rPr>
              <a:t>Start, stop, continue</a:t>
            </a:r>
            <a:endParaRPr b="0" sz="4800" strike="noStrike">
              <a:solidFill>
                <a:srgbClr val="000000"/>
              </a:solidFill>
              <a:latin typeface="Arial"/>
              <a:ea typeface="Arial"/>
              <a:cs typeface="Arial"/>
              <a:sym typeface="Arial"/>
            </a:endParaRPr>
          </a:p>
        </p:txBody>
      </p:sp>
      <p:cxnSp>
        <p:nvCxnSpPr>
          <p:cNvPr id="2199" name="Google Shape;2199;p140"/>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2200" name="Google Shape;2200;p14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4" name="Shape 2204"/>
        <p:cNvGrpSpPr/>
        <p:nvPr/>
      </p:nvGrpSpPr>
      <p:grpSpPr>
        <a:xfrm>
          <a:off x="0" y="0"/>
          <a:ext cx="0" cy="0"/>
          <a:chOff x="0" y="0"/>
          <a:chExt cx="0" cy="0"/>
        </a:xfrm>
      </p:grpSpPr>
      <p:sp>
        <p:nvSpPr>
          <p:cNvPr id="2205" name="Google Shape;2205;p141"/>
          <p:cNvSpPr/>
          <p:nvPr/>
        </p:nvSpPr>
        <p:spPr>
          <a:xfrm>
            <a:off x="1638720" y="1564920"/>
            <a:ext cx="598392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Écrivez sur des post-its 3 points de réflexions individuels sur votre pratique professionnelle</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 </a:t>
            </a:r>
            <a:endParaRPr b="0" sz="1800" strike="noStrike">
              <a:solidFill>
                <a:srgbClr val="000000"/>
              </a:solidFill>
              <a:latin typeface="Arial"/>
              <a:ea typeface="Arial"/>
              <a:cs typeface="Arial"/>
              <a:sym typeface="Arial"/>
            </a:endParaRPr>
          </a:p>
          <a:p>
            <a:pPr indent="-343079"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Start : ce que je vais commencer à faire</a:t>
            </a:r>
            <a:endParaRPr b="0" i="0" sz="1800" u="none" cap="none" strike="noStrike">
              <a:solidFill>
                <a:srgbClr val="000000"/>
              </a:solidFill>
              <a:latin typeface="Arial"/>
              <a:ea typeface="Arial"/>
              <a:cs typeface="Arial"/>
              <a:sym typeface="Arial"/>
            </a:endParaRPr>
          </a:p>
          <a:p>
            <a:pPr indent="-343079"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Stop : ce que je vais arrêter de faire</a:t>
            </a:r>
            <a:endParaRPr b="0" i="0" sz="1800" u="none" cap="none" strike="noStrike">
              <a:solidFill>
                <a:srgbClr val="000000"/>
              </a:solidFill>
              <a:latin typeface="Arial"/>
              <a:ea typeface="Arial"/>
              <a:cs typeface="Arial"/>
              <a:sym typeface="Arial"/>
            </a:endParaRPr>
          </a:p>
          <a:p>
            <a:pPr indent="-343079"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Continue : ce que vous allez continuer à faire</a:t>
            </a:r>
            <a:endParaRPr b="0" i="0" sz="1800" u="none" cap="none" strike="noStrike">
              <a:solidFill>
                <a:srgbClr val="000000"/>
              </a:solidFill>
              <a:latin typeface="Arial"/>
              <a:ea typeface="Arial"/>
              <a:cs typeface="Arial"/>
              <a:sym typeface="Arial"/>
            </a:endParaRPr>
          </a:p>
        </p:txBody>
      </p:sp>
      <p:sp>
        <p:nvSpPr>
          <p:cNvPr id="2206" name="Google Shape;2206;p14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Start, stop, continue</a:t>
            </a:r>
            <a:endParaRPr b="0" sz="2600" strike="noStrike">
              <a:solidFill>
                <a:srgbClr val="000000"/>
              </a:solidFill>
              <a:latin typeface="Arial"/>
              <a:ea typeface="Arial"/>
              <a:cs typeface="Arial"/>
              <a:sym typeface="Arial"/>
            </a:endParaRPr>
          </a:p>
        </p:txBody>
      </p:sp>
      <p:sp>
        <p:nvSpPr>
          <p:cNvPr id="2207" name="Google Shape;2207;p14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Start, stop, continue</a:t>
            </a:r>
            <a:endParaRPr b="0" sz="1000" strike="noStrike">
              <a:solidFill>
                <a:srgbClr val="000000"/>
              </a:solidFill>
              <a:latin typeface="Arial"/>
              <a:ea typeface="Arial"/>
              <a:cs typeface="Arial"/>
              <a:sym typeface="Arial"/>
            </a:endParaRPr>
          </a:p>
        </p:txBody>
      </p:sp>
      <p:sp>
        <p:nvSpPr>
          <p:cNvPr id="2208" name="Google Shape;2208;p14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2" name="Shape 2212"/>
        <p:cNvGrpSpPr/>
        <p:nvPr/>
      </p:nvGrpSpPr>
      <p:grpSpPr>
        <a:xfrm>
          <a:off x="0" y="0"/>
          <a:ext cx="0" cy="0"/>
          <a:chOff x="0" y="0"/>
          <a:chExt cx="0" cy="0"/>
        </a:xfrm>
      </p:grpSpPr>
      <p:cxnSp>
        <p:nvCxnSpPr>
          <p:cNvPr id="2213" name="Google Shape;2213;p142"/>
          <p:cNvCxnSpPr/>
          <p:nvPr/>
        </p:nvCxnSpPr>
        <p:spPr>
          <a:xfrm>
            <a:off x="3047760" y="8640"/>
            <a:ext cx="720" cy="5144400"/>
          </a:xfrm>
          <a:prstGeom prst="straightConnector1">
            <a:avLst/>
          </a:prstGeom>
          <a:noFill/>
          <a:ln cap="flat" cmpd="sng" w="28575">
            <a:solidFill>
              <a:srgbClr val="003081"/>
            </a:solidFill>
            <a:prstDash val="dash"/>
            <a:round/>
            <a:headEnd len="sm" w="sm" type="none"/>
            <a:tailEnd len="sm" w="sm" type="none"/>
          </a:ln>
        </p:spPr>
      </p:cxnSp>
      <p:cxnSp>
        <p:nvCxnSpPr>
          <p:cNvPr id="2214" name="Google Shape;2214;p142"/>
          <p:cNvCxnSpPr/>
          <p:nvPr/>
        </p:nvCxnSpPr>
        <p:spPr>
          <a:xfrm>
            <a:off x="6095880" y="8640"/>
            <a:ext cx="720" cy="5144400"/>
          </a:xfrm>
          <a:prstGeom prst="straightConnector1">
            <a:avLst/>
          </a:prstGeom>
          <a:noFill/>
          <a:ln cap="flat" cmpd="sng" w="28575">
            <a:solidFill>
              <a:srgbClr val="003081"/>
            </a:solidFill>
            <a:prstDash val="dash"/>
            <a:round/>
            <a:headEnd len="sm" w="sm" type="none"/>
            <a:tailEnd len="sm" w="sm" type="none"/>
          </a:ln>
        </p:spPr>
      </p:cxnSp>
      <p:sp>
        <p:nvSpPr>
          <p:cNvPr id="2215" name="Google Shape;2215;p142"/>
          <p:cNvSpPr/>
          <p:nvPr/>
        </p:nvSpPr>
        <p:spPr>
          <a:xfrm>
            <a:off x="771480" y="331200"/>
            <a:ext cx="1504440" cy="524880"/>
          </a:xfrm>
          <a:prstGeom prst="rect">
            <a:avLst/>
          </a:prstGeom>
          <a:noFill/>
          <a:ln>
            <a:noFill/>
          </a:ln>
        </p:spPr>
        <p:txBody>
          <a:bodyPr anchorCtr="0" anchor="t" bIns="34200" lIns="34200" spcFirstLastPara="1" rIns="34200" wrap="square" tIns="34200">
            <a:spAutoFit/>
          </a:bodyPr>
          <a:lstStyle/>
          <a:p>
            <a:pPr indent="0" lvl="0" marL="0" marR="0" rtl="0" algn="ctr">
              <a:lnSpc>
                <a:spcPct val="100000"/>
              </a:lnSpc>
              <a:spcBef>
                <a:spcPts val="0"/>
              </a:spcBef>
              <a:spcAft>
                <a:spcPts val="0"/>
              </a:spcAft>
              <a:buNone/>
            </a:pPr>
            <a:r>
              <a:rPr b="1" lang="fr" sz="3000" strike="noStrike">
                <a:solidFill>
                  <a:srgbClr val="FFFFFF"/>
                </a:solidFill>
                <a:highlight>
                  <a:srgbClr val="003081"/>
                </a:highlight>
                <a:latin typeface="Palanquin"/>
                <a:ea typeface="Palanquin"/>
                <a:cs typeface="Palanquin"/>
                <a:sym typeface="Palanquin"/>
              </a:rPr>
              <a:t>START</a:t>
            </a:r>
            <a:endParaRPr b="0" sz="3000" strike="noStrike">
              <a:solidFill>
                <a:srgbClr val="000000"/>
              </a:solidFill>
              <a:latin typeface="Arial"/>
              <a:ea typeface="Arial"/>
              <a:cs typeface="Arial"/>
              <a:sym typeface="Arial"/>
            </a:endParaRPr>
          </a:p>
        </p:txBody>
      </p:sp>
      <p:sp>
        <p:nvSpPr>
          <p:cNvPr id="2216" name="Google Shape;2216;p142"/>
          <p:cNvSpPr/>
          <p:nvPr/>
        </p:nvSpPr>
        <p:spPr>
          <a:xfrm>
            <a:off x="3819600" y="331200"/>
            <a:ext cx="1504440" cy="524880"/>
          </a:xfrm>
          <a:prstGeom prst="rect">
            <a:avLst/>
          </a:prstGeom>
          <a:noFill/>
          <a:ln>
            <a:noFill/>
          </a:ln>
        </p:spPr>
        <p:txBody>
          <a:bodyPr anchorCtr="0" anchor="t" bIns="34200" lIns="34200" spcFirstLastPara="1" rIns="34200" wrap="square" tIns="34200">
            <a:spAutoFit/>
          </a:bodyPr>
          <a:lstStyle/>
          <a:p>
            <a:pPr indent="0" lvl="0" marL="0" marR="0" rtl="0" algn="ctr">
              <a:lnSpc>
                <a:spcPct val="100000"/>
              </a:lnSpc>
              <a:spcBef>
                <a:spcPts val="0"/>
              </a:spcBef>
              <a:spcAft>
                <a:spcPts val="0"/>
              </a:spcAft>
              <a:buNone/>
            </a:pPr>
            <a:r>
              <a:rPr b="1" lang="fr" sz="3000" strike="noStrike">
                <a:solidFill>
                  <a:srgbClr val="FFFFFF"/>
                </a:solidFill>
                <a:highlight>
                  <a:srgbClr val="003081"/>
                </a:highlight>
                <a:latin typeface="Palanquin"/>
                <a:ea typeface="Palanquin"/>
                <a:cs typeface="Palanquin"/>
                <a:sym typeface="Palanquin"/>
              </a:rPr>
              <a:t>STOP</a:t>
            </a:r>
            <a:endParaRPr b="0" sz="3000" strike="noStrike">
              <a:solidFill>
                <a:srgbClr val="000000"/>
              </a:solidFill>
              <a:latin typeface="Arial"/>
              <a:ea typeface="Arial"/>
              <a:cs typeface="Arial"/>
              <a:sym typeface="Arial"/>
            </a:endParaRPr>
          </a:p>
        </p:txBody>
      </p:sp>
      <p:sp>
        <p:nvSpPr>
          <p:cNvPr id="2217" name="Google Shape;2217;p142"/>
          <p:cNvSpPr/>
          <p:nvPr/>
        </p:nvSpPr>
        <p:spPr>
          <a:xfrm>
            <a:off x="6484680" y="331200"/>
            <a:ext cx="2270160" cy="524880"/>
          </a:xfrm>
          <a:prstGeom prst="rect">
            <a:avLst/>
          </a:prstGeom>
          <a:noFill/>
          <a:ln>
            <a:noFill/>
          </a:ln>
        </p:spPr>
        <p:txBody>
          <a:bodyPr anchorCtr="0" anchor="t" bIns="34200" lIns="34200" spcFirstLastPara="1" rIns="34200" wrap="square" tIns="34200">
            <a:spAutoFit/>
          </a:bodyPr>
          <a:lstStyle/>
          <a:p>
            <a:pPr indent="0" lvl="0" marL="0" marR="0" rtl="0" algn="ctr">
              <a:lnSpc>
                <a:spcPct val="100000"/>
              </a:lnSpc>
              <a:spcBef>
                <a:spcPts val="0"/>
              </a:spcBef>
              <a:spcAft>
                <a:spcPts val="0"/>
              </a:spcAft>
              <a:buNone/>
            </a:pPr>
            <a:r>
              <a:rPr b="1" lang="fr" sz="3000" strike="noStrike">
                <a:solidFill>
                  <a:srgbClr val="FFFFFF"/>
                </a:solidFill>
                <a:highlight>
                  <a:srgbClr val="003081"/>
                </a:highlight>
                <a:latin typeface="Palanquin"/>
                <a:ea typeface="Palanquin"/>
                <a:cs typeface="Palanquin"/>
                <a:sym typeface="Palanquin"/>
              </a:rPr>
              <a:t>CONTINUE</a:t>
            </a:r>
            <a:endParaRPr b="0" sz="3000" strike="noStrike">
              <a:solidFill>
                <a:srgbClr val="000000"/>
              </a:solidFill>
              <a:latin typeface="Arial"/>
              <a:ea typeface="Arial"/>
              <a:cs typeface="Arial"/>
              <a:sym typeface="Arial"/>
            </a:endParaRPr>
          </a:p>
        </p:txBody>
      </p:sp>
      <p:sp>
        <p:nvSpPr>
          <p:cNvPr id="2218" name="Google Shape;2218;p14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222" name="Shape 2222"/>
        <p:cNvGrpSpPr/>
        <p:nvPr/>
      </p:nvGrpSpPr>
      <p:grpSpPr>
        <a:xfrm>
          <a:off x="0" y="0"/>
          <a:ext cx="0" cy="0"/>
          <a:chOff x="0" y="0"/>
          <a:chExt cx="0" cy="0"/>
        </a:xfrm>
      </p:grpSpPr>
      <p:sp>
        <p:nvSpPr>
          <p:cNvPr id="2223" name="Google Shape;2223;p143"/>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4800" strike="noStrike">
                <a:solidFill>
                  <a:srgbClr val="FF3333"/>
                </a:solidFill>
                <a:latin typeface="Palanquin"/>
                <a:ea typeface="Palanquin"/>
                <a:cs typeface="Palanquin"/>
                <a:sym typeface="Palanquin"/>
              </a:rPr>
              <a:t>Test d’habilitation PIX</a:t>
            </a:r>
            <a:endParaRPr b="0" sz="4800" strike="noStrike">
              <a:solidFill>
                <a:srgbClr val="000000"/>
              </a:solidFill>
              <a:latin typeface="Arial"/>
              <a:ea typeface="Arial"/>
              <a:cs typeface="Arial"/>
              <a:sym typeface="Arial"/>
            </a:endParaRPr>
          </a:p>
        </p:txBody>
      </p:sp>
      <p:cxnSp>
        <p:nvCxnSpPr>
          <p:cNvPr id="2224" name="Google Shape;2224;p143"/>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2225" name="Google Shape;2225;p14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9" name="Shape 2229"/>
        <p:cNvGrpSpPr/>
        <p:nvPr/>
      </p:nvGrpSpPr>
      <p:grpSpPr>
        <a:xfrm>
          <a:off x="0" y="0"/>
          <a:ext cx="0" cy="0"/>
          <a:chOff x="0" y="0"/>
          <a:chExt cx="0" cy="0"/>
        </a:xfrm>
      </p:grpSpPr>
      <p:sp>
        <p:nvSpPr>
          <p:cNvPr id="2230" name="Google Shape;2230;p144"/>
          <p:cNvSpPr/>
          <p:nvPr/>
        </p:nvSpPr>
        <p:spPr>
          <a:xfrm>
            <a:off x="1638725" y="1564925"/>
            <a:ext cx="6426600" cy="247020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lang="fr" sz="1800" strike="noStrike">
                <a:solidFill>
                  <a:srgbClr val="003081"/>
                </a:solidFill>
                <a:latin typeface="Palanquin Medium"/>
                <a:ea typeface="Palanquin Medium"/>
                <a:cs typeface="Palanquin Medium"/>
                <a:sym typeface="Palanquin Medium"/>
              </a:rPr>
              <a:t>Rendez vous sur </a:t>
            </a:r>
            <a:r>
              <a:rPr b="1" i="1" lang="fr" sz="2400">
                <a:solidFill>
                  <a:srgbClr val="4077D7"/>
                </a:solidFill>
                <a:latin typeface="Palanquin"/>
                <a:ea typeface="Palanquin"/>
                <a:cs typeface="Palanquin"/>
                <a:sym typeface="Palanquin"/>
              </a:rPr>
              <a:t>https://app.pix.fr/campagnes/EXAPPK143</a:t>
            </a:r>
            <a:br>
              <a:rPr lang="fr" sz="1800">
                <a:latin typeface="Arial"/>
                <a:ea typeface="Arial"/>
                <a:cs typeface="Arial"/>
                <a:sym typeface="Arial"/>
              </a:rPr>
            </a:br>
            <a:r>
              <a:rPr b="0" lang="fr" sz="1800" strike="noStrike">
                <a:solidFill>
                  <a:srgbClr val="003081"/>
                </a:solidFill>
                <a:latin typeface="Palanquin Medium"/>
                <a:ea typeface="Palanquin Medium"/>
                <a:cs typeface="Palanquin Medium"/>
                <a:sym typeface="Palanquin Medium"/>
              </a:rPr>
              <a:t>et </a:t>
            </a:r>
            <a:r>
              <a:rPr lang="fr" sz="1800">
                <a:solidFill>
                  <a:srgbClr val="003081"/>
                </a:solidFill>
                <a:latin typeface="Palanquin Medium"/>
                <a:ea typeface="Palanquin Medium"/>
                <a:cs typeface="Palanquin Medium"/>
                <a:sym typeface="Palanquin Medium"/>
              </a:rPr>
              <a:t>compléter le test</a:t>
            </a:r>
            <a:r>
              <a:rPr b="0" lang="fr" sz="1800" strike="noStrike">
                <a:solidFill>
                  <a:srgbClr val="003081"/>
                </a:solidFill>
                <a:latin typeface="Palanquin Medium"/>
                <a:ea typeface="Palanquin Medium"/>
                <a:cs typeface="Palanquin Medium"/>
                <a:sym typeface="Palanquin Medium"/>
              </a:rPr>
              <a:t> afin d’obtenir votre habilitation.</a:t>
            </a:r>
            <a:endParaRPr b="0" sz="1800" strike="noStrike">
              <a:solidFill>
                <a:srgbClr val="000000"/>
              </a:solidFill>
              <a:latin typeface="Arial"/>
              <a:ea typeface="Arial"/>
              <a:cs typeface="Arial"/>
              <a:sym typeface="Arial"/>
            </a:endParaRPr>
          </a:p>
        </p:txBody>
      </p:sp>
      <p:sp>
        <p:nvSpPr>
          <p:cNvPr id="2231" name="Google Shape;2231;p14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2600" strike="noStrike">
                <a:solidFill>
                  <a:srgbClr val="FFFFFF"/>
                </a:solidFill>
                <a:highlight>
                  <a:srgbClr val="003081"/>
                </a:highlight>
                <a:latin typeface="Palanquin"/>
                <a:ea typeface="Palanquin"/>
                <a:cs typeface="Palanquin"/>
                <a:sym typeface="Palanquin"/>
              </a:rPr>
              <a:t>Test d’habilitation PIX</a:t>
            </a:r>
            <a:endParaRPr b="0" sz="2600" strike="noStrike">
              <a:solidFill>
                <a:srgbClr val="000000"/>
              </a:solidFill>
              <a:latin typeface="Arial"/>
              <a:ea typeface="Arial"/>
              <a:cs typeface="Arial"/>
              <a:sym typeface="Arial"/>
            </a:endParaRPr>
          </a:p>
        </p:txBody>
      </p:sp>
      <p:sp>
        <p:nvSpPr>
          <p:cNvPr id="2232" name="Google Shape;2232;p14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lang="fr" sz="1000" strike="noStrike">
                <a:solidFill>
                  <a:srgbClr val="FF3333"/>
                </a:solidFill>
                <a:latin typeface="Palanquin"/>
                <a:ea typeface="Palanquin"/>
                <a:cs typeface="Palanquin"/>
                <a:sym typeface="Palanquin"/>
              </a:rPr>
              <a:t>Test d’habilitation PIX</a:t>
            </a:r>
            <a:endParaRPr b="0" sz="1000" strike="noStrike">
              <a:solidFill>
                <a:srgbClr val="000000"/>
              </a:solidFill>
              <a:latin typeface="Arial"/>
              <a:ea typeface="Arial"/>
              <a:cs typeface="Arial"/>
              <a:sym typeface="Arial"/>
            </a:endParaRPr>
          </a:p>
        </p:txBody>
      </p:sp>
      <p:sp>
        <p:nvSpPr>
          <p:cNvPr id="2233" name="Google Shape;2233;p14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5"/>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000000"/>
              </a:solidFill>
              <a:latin typeface="Arial"/>
              <a:ea typeface="Arial"/>
              <a:cs typeface="Arial"/>
              <a:sym typeface="Arial"/>
            </a:endParaRPr>
          </a:p>
        </p:txBody>
      </p:sp>
      <p:sp>
        <p:nvSpPr>
          <p:cNvPr id="355" name="Google Shape;355;p1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56" name="Google Shape;356;p15"/>
          <p:cNvSpPr/>
          <p:nvPr/>
        </p:nvSpPr>
        <p:spPr>
          <a:xfrm>
            <a:off x="768600" y="3890880"/>
            <a:ext cx="3668040" cy="9439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Sur un site qui dispose du bouton France Connect, au lieu de créer un compte et d'avoir à retenir un mot de passe supplémentaire, vous pouvez vous connecter grâce à l'une des six options que France Connect propose via un compte que vous possédez déjà.</a:t>
            </a:r>
            <a:r>
              <a:rPr b="0" i="0" lang="fr" sz="1000" u="none" cap="none" strike="noStrike">
                <a:solidFill>
                  <a:srgbClr val="003081"/>
                </a:solidFill>
                <a:latin typeface="Palanquin Medium"/>
                <a:ea typeface="Palanquin Medium"/>
                <a:cs typeface="Palanquin Medium"/>
                <a:sym typeface="Palanquin Medium"/>
              </a:rPr>
              <a:t> </a:t>
            </a:r>
            <a:endParaRPr b="0" i="0" sz="1000" u="none" cap="none" strike="noStrike">
              <a:solidFill>
                <a:srgbClr val="000000"/>
              </a:solidFill>
              <a:latin typeface="Arial"/>
              <a:ea typeface="Arial"/>
              <a:cs typeface="Arial"/>
              <a:sym typeface="Arial"/>
            </a:endParaRPr>
          </a:p>
        </p:txBody>
      </p:sp>
      <p:sp>
        <p:nvSpPr>
          <p:cNvPr id="357" name="Google Shape;357;p15"/>
          <p:cNvSpPr/>
          <p:nvPr/>
        </p:nvSpPr>
        <p:spPr>
          <a:xfrm>
            <a:off x="768600" y="788040"/>
            <a:ext cx="5426640" cy="23770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FranceConnect est la solution de </a:t>
            </a:r>
            <a:br>
              <a:rPr b="0" i="0" lang="fr" sz="2400" u="none" cap="none" strike="noStrike">
                <a:latin typeface="Arial"/>
                <a:ea typeface="Arial"/>
                <a:cs typeface="Arial"/>
                <a:sym typeface="Arial"/>
              </a:rPr>
            </a:br>
            <a:r>
              <a:rPr b="1" i="0" lang="fr" sz="2400" u="none" cap="none" strike="noStrike">
                <a:solidFill>
                  <a:srgbClr val="003081"/>
                </a:solidFill>
                <a:latin typeface="Palanquin"/>
                <a:ea typeface="Palanquin"/>
                <a:cs typeface="Palanquin"/>
                <a:sym typeface="Palanquin"/>
              </a:rPr>
              <a:t>l'État pour faciliter la connexion à </a:t>
            </a:r>
            <a:br>
              <a:rPr b="0" i="0" lang="fr" sz="2400" u="none" cap="none" strike="noStrike">
                <a:latin typeface="Arial"/>
                <a:ea typeface="Arial"/>
                <a:cs typeface="Arial"/>
                <a:sym typeface="Arial"/>
              </a:rPr>
            </a:br>
            <a:r>
              <a:rPr b="1" i="0" lang="fr" sz="2400" u="none" cap="none" strike="noStrike">
                <a:solidFill>
                  <a:srgbClr val="003081"/>
                </a:solidFill>
                <a:latin typeface="Palanquin"/>
                <a:ea typeface="Palanquin"/>
                <a:cs typeface="Palanquin"/>
                <a:sym typeface="Palanquin"/>
              </a:rPr>
              <a:t>vos services et démarches en ligne. </a:t>
            </a:r>
            <a:br>
              <a:rPr b="0" i="0" lang="fr" sz="2400" u="none" cap="none" strike="noStrike">
                <a:latin typeface="Arial"/>
                <a:ea typeface="Arial"/>
                <a:cs typeface="Arial"/>
                <a:sym typeface="Arial"/>
              </a:rPr>
            </a:br>
            <a:r>
              <a:rPr b="1" i="0" lang="fr" sz="2400" u="none" cap="none" strike="noStrike">
                <a:solidFill>
                  <a:srgbClr val="003081"/>
                </a:solidFill>
                <a:latin typeface="Palanquin"/>
                <a:ea typeface="Palanquin"/>
                <a:cs typeface="Palanquin"/>
                <a:sym typeface="Palanquin"/>
              </a:rPr>
              <a:t>Il permet d'accéder à plus de 1400 services en utilisant un compte et un mot de passe que vous possédez déjà.</a:t>
            </a:r>
            <a:endParaRPr b="0" i="0" sz="2400" u="none" cap="none" strike="noStrike">
              <a:solidFill>
                <a:srgbClr val="000000"/>
              </a:solidFill>
              <a:latin typeface="Arial"/>
              <a:ea typeface="Arial"/>
              <a:cs typeface="Arial"/>
              <a:sym typeface="Arial"/>
            </a:endParaRPr>
          </a:p>
        </p:txBody>
      </p:sp>
      <p:sp>
        <p:nvSpPr>
          <p:cNvPr id="358" name="Google Shape;358;p15"/>
          <p:cNvSpPr/>
          <p:nvPr/>
        </p:nvSpPr>
        <p:spPr>
          <a:xfrm>
            <a:off x="4584600" y="3890880"/>
            <a:ext cx="3668040" cy="9439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et Yris.</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France Connect est le service sur lequel se base Aidants Connect, en permettant de prendre la main sur une démarche d’un tiers en se connectant à son compte via France Connect.</a:t>
            </a:r>
            <a:endParaRPr b="0" i="0" sz="1000" u="none" cap="none" strike="noStrike">
              <a:solidFill>
                <a:srgbClr val="000000"/>
              </a:solidFill>
              <a:latin typeface="Arial"/>
              <a:ea typeface="Arial"/>
              <a:cs typeface="Arial"/>
              <a:sym typeface="Arial"/>
            </a:endParaRPr>
          </a:p>
        </p:txBody>
      </p:sp>
      <p:pic>
        <p:nvPicPr>
          <p:cNvPr id="359" name="Google Shape;359;p15"/>
          <p:cNvPicPr preferRelativeResize="0"/>
          <p:nvPr/>
        </p:nvPicPr>
        <p:blipFill rotWithShape="1">
          <a:blip r:embed="rId3">
            <a:alphaModFix/>
          </a:blip>
          <a:srcRect b="13807" l="12359" r="12348" t="13808"/>
          <a:stretch/>
        </p:blipFill>
        <p:spPr>
          <a:xfrm>
            <a:off x="6398280" y="1356120"/>
            <a:ext cx="2187360" cy="1130040"/>
          </a:xfrm>
          <a:prstGeom prst="rect">
            <a:avLst/>
          </a:prstGeom>
          <a:noFill/>
          <a:ln>
            <a:noFill/>
          </a:ln>
        </p:spPr>
      </p:pic>
      <p:sp>
        <p:nvSpPr>
          <p:cNvPr id="360" name="Google Shape;360;p1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1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Fournisseur d’identité</a:t>
            </a:r>
            <a:endParaRPr b="0" i="0" sz="2600" u="none" cap="none" strike="noStrike">
              <a:solidFill>
                <a:srgbClr val="000000"/>
              </a:solidFill>
              <a:latin typeface="Arial"/>
              <a:ea typeface="Arial"/>
              <a:cs typeface="Arial"/>
              <a:sym typeface="Arial"/>
            </a:endParaRPr>
          </a:p>
        </p:txBody>
      </p:sp>
      <p:sp>
        <p:nvSpPr>
          <p:cNvPr id="366" name="Google Shape;366;p1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67" name="Google Shape;367;p16"/>
          <p:cNvSpPr/>
          <p:nvPr/>
        </p:nvSpPr>
        <p:spPr>
          <a:xfrm>
            <a:off x="768600" y="788040"/>
            <a:ext cx="4483800" cy="2011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Les Fournisseurs d’identité sont les services avec lesquels il est possible de s’identifier sur France Connect, et donc sur Aidants Connect.</a:t>
            </a:r>
            <a:endParaRPr b="0" i="0" sz="2400" u="none" cap="none" strike="noStrike">
              <a:solidFill>
                <a:srgbClr val="000000"/>
              </a:solidFill>
              <a:latin typeface="Arial"/>
              <a:ea typeface="Arial"/>
              <a:cs typeface="Arial"/>
              <a:sym typeface="Arial"/>
            </a:endParaRPr>
          </a:p>
        </p:txBody>
      </p:sp>
      <p:sp>
        <p:nvSpPr>
          <p:cNvPr id="368" name="Google Shape;368;p16"/>
          <p:cNvSpPr/>
          <p:nvPr/>
        </p:nvSpPr>
        <p:spPr>
          <a:xfrm>
            <a:off x="768600" y="3575160"/>
            <a:ext cx="366804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Afin que l’aidant puisse réaliser une démarche à l’aide d’Aidants Connect, l’usager doit nécessairement avoir un compte (ou s’en créer un) sur l’une des plateformes liées à France Connect (plateformes ci-après désignées par : fournisseur d’identité).</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Yris et France Identité.</a:t>
            </a:r>
            <a:endParaRPr b="0" i="0" sz="1000" u="none" cap="none" strike="noStrike">
              <a:solidFill>
                <a:srgbClr val="000000"/>
              </a:solidFill>
              <a:latin typeface="Arial"/>
              <a:ea typeface="Arial"/>
              <a:cs typeface="Arial"/>
              <a:sym typeface="Arial"/>
            </a:endParaRPr>
          </a:p>
        </p:txBody>
      </p:sp>
      <p:sp>
        <p:nvSpPr>
          <p:cNvPr id="369" name="Google Shape;369;p16"/>
          <p:cNvSpPr/>
          <p:nvPr/>
        </p:nvSpPr>
        <p:spPr>
          <a:xfrm>
            <a:off x="4584600" y="3575160"/>
            <a:ext cx="3668040" cy="9536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La création d’un compte auprès d’un fournisseur d’identité s’effectue en fonction du profil de l’usager, de sa situation ou des informations personnelles dont il ou elle dispose. Il est donc important de connaîtres les prérequis à la création de compte sur ces fournisseurs d’identités.</a:t>
            </a:r>
            <a:endParaRPr b="0" i="0" sz="1000" u="none" cap="none" strike="noStrike">
              <a:solidFill>
                <a:srgbClr val="000000"/>
              </a:solidFill>
              <a:latin typeface="Arial"/>
              <a:ea typeface="Arial"/>
              <a:cs typeface="Arial"/>
              <a:sym typeface="Arial"/>
            </a:endParaRPr>
          </a:p>
        </p:txBody>
      </p:sp>
      <p:pic>
        <p:nvPicPr>
          <p:cNvPr id="370" name="Google Shape;370;p16"/>
          <p:cNvPicPr preferRelativeResize="0"/>
          <p:nvPr/>
        </p:nvPicPr>
        <p:blipFill rotWithShape="1">
          <a:blip r:embed="rId3">
            <a:alphaModFix/>
          </a:blip>
          <a:srcRect b="0" l="0" r="0" t="0"/>
          <a:stretch/>
        </p:blipFill>
        <p:spPr>
          <a:xfrm>
            <a:off x="5859720" y="844200"/>
            <a:ext cx="2594880" cy="1807560"/>
          </a:xfrm>
          <a:prstGeom prst="rect">
            <a:avLst/>
          </a:prstGeom>
          <a:noFill/>
          <a:ln>
            <a:noFill/>
          </a:ln>
        </p:spPr>
      </p:pic>
      <p:sp>
        <p:nvSpPr>
          <p:cNvPr id="371" name="Google Shape;371;p1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1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IRL</a:t>
            </a:r>
            <a:endParaRPr b="0" i="0" sz="2600" u="none" cap="none" strike="noStrike">
              <a:solidFill>
                <a:srgbClr val="000000"/>
              </a:solidFill>
              <a:latin typeface="Arial"/>
              <a:ea typeface="Arial"/>
              <a:cs typeface="Arial"/>
              <a:sym typeface="Arial"/>
            </a:endParaRPr>
          </a:p>
        </p:txBody>
      </p:sp>
      <p:sp>
        <p:nvSpPr>
          <p:cNvPr id="377" name="Google Shape;377;p1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78" name="Google Shape;378;p17"/>
          <p:cNvSpPr/>
          <p:nvPr/>
        </p:nvSpPr>
        <p:spPr>
          <a:xfrm>
            <a:off x="768600" y="788040"/>
            <a:ext cx="3630600" cy="1645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Cet acronyme signifie </a:t>
            </a:r>
            <a:br>
              <a:rPr b="0" i="0" lang="fr" sz="2400" u="none" cap="none" strike="noStrike">
                <a:latin typeface="Arial"/>
                <a:ea typeface="Arial"/>
                <a:cs typeface="Arial"/>
                <a:sym typeface="Arial"/>
              </a:rPr>
            </a:br>
            <a:r>
              <a:rPr b="1" i="0" lang="fr" sz="2400" u="none" cap="none" strike="noStrike">
                <a:solidFill>
                  <a:srgbClr val="003081"/>
                </a:solidFill>
                <a:latin typeface="Palanquin"/>
                <a:ea typeface="Palanquin"/>
                <a:cs typeface="Palanquin"/>
                <a:sym typeface="Palanquin"/>
              </a:rPr>
              <a:t>«In Real Life», qu’on pourrait traduire par «Dans la Vraie Vie».</a:t>
            </a:r>
            <a:endParaRPr b="0" i="0" sz="2400" u="none" cap="none" strike="noStrike">
              <a:solidFill>
                <a:srgbClr val="000000"/>
              </a:solidFill>
              <a:latin typeface="Arial"/>
              <a:ea typeface="Arial"/>
              <a:cs typeface="Arial"/>
              <a:sym typeface="Arial"/>
            </a:endParaRPr>
          </a:p>
        </p:txBody>
      </p:sp>
      <p:sp>
        <p:nvSpPr>
          <p:cNvPr id="379" name="Google Shape;379;p17"/>
          <p:cNvSpPr/>
          <p:nvPr/>
        </p:nvSpPr>
        <p:spPr>
          <a:xfrm>
            <a:off x="768600" y="3575160"/>
            <a:ext cx="366804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Il s’agit d’un sigle utilisé sur les réseaux sociaux pour désigner une rencontre « réelle » (au sens physiquement dans un lieu géographique déterminé) par opposition à « la vie virtuelle » sur Internet.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De façon péjorative, l'expression sert à qualifier certains styles de vie ou activités jugé·es plus importantes, utiles ou « authentiques ».</a:t>
            </a:r>
            <a:endParaRPr b="0" i="0" sz="1000" u="none" cap="none" strike="noStrike">
              <a:solidFill>
                <a:srgbClr val="000000"/>
              </a:solidFill>
              <a:latin typeface="Arial"/>
              <a:ea typeface="Arial"/>
              <a:cs typeface="Arial"/>
              <a:sym typeface="Arial"/>
            </a:endParaRPr>
          </a:p>
        </p:txBody>
      </p:sp>
      <p:pic>
        <p:nvPicPr>
          <p:cNvPr id="380" name="Google Shape;380;p17"/>
          <p:cNvPicPr preferRelativeResize="0"/>
          <p:nvPr/>
        </p:nvPicPr>
        <p:blipFill rotWithShape="1">
          <a:blip r:embed="rId3">
            <a:alphaModFix/>
          </a:blip>
          <a:srcRect b="0" l="0" r="0" t="0"/>
          <a:stretch/>
        </p:blipFill>
        <p:spPr>
          <a:xfrm>
            <a:off x="5313240" y="2225160"/>
            <a:ext cx="3339000" cy="2504160"/>
          </a:xfrm>
          <a:prstGeom prst="rect">
            <a:avLst/>
          </a:prstGeom>
          <a:noFill/>
          <a:ln>
            <a:noFill/>
          </a:ln>
        </p:spPr>
      </p:pic>
      <p:sp>
        <p:nvSpPr>
          <p:cNvPr id="381" name="Google Shape;381;p1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1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Illectronisme</a:t>
            </a:r>
            <a:endParaRPr b="0" i="0" sz="2600" u="none" cap="none" strike="noStrike">
              <a:solidFill>
                <a:srgbClr val="000000"/>
              </a:solidFill>
              <a:latin typeface="Arial"/>
              <a:ea typeface="Arial"/>
              <a:cs typeface="Arial"/>
              <a:sym typeface="Arial"/>
            </a:endParaRPr>
          </a:p>
        </p:txBody>
      </p:sp>
      <p:sp>
        <p:nvSpPr>
          <p:cNvPr id="387" name="Google Shape;387;p1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88" name="Google Shape;388;p18"/>
          <p:cNvSpPr/>
          <p:nvPr/>
        </p:nvSpPr>
        <p:spPr>
          <a:xfrm>
            <a:off x="768600" y="788040"/>
            <a:ext cx="5012640" cy="23770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800" u="none" cap="none" strike="noStrike">
                <a:solidFill>
                  <a:srgbClr val="003081"/>
                </a:solidFill>
                <a:latin typeface="Palanquin"/>
                <a:ea typeface="Palanquin"/>
                <a:cs typeface="Palanquin"/>
                <a:sym typeface="Palanquin"/>
              </a:rPr>
              <a:t>L’illectronisme est la situation d'une personne ne possédant pas les compétences numériques de base </a:t>
            </a:r>
            <a:r>
              <a:rPr b="0" i="0" lang="fr" sz="1800" u="none" cap="none" strike="noStrike">
                <a:solidFill>
                  <a:srgbClr val="003081"/>
                </a:solidFill>
                <a:latin typeface="Palanquin Medium"/>
                <a:ea typeface="Palanquin Medium"/>
                <a:cs typeface="Palanquin Medium"/>
                <a:sym typeface="Palanquin Medium"/>
              </a:rPr>
              <a:t>(rechercher des informations en ligne, communiquer en ligne, utiliser des logiciels, protéger sa vie privée, résoudre des problèmes en ligne)</a:t>
            </a:r>
            <a:r>
              <a:rPr b="1" i="0" lang="fr" sz="1800" u="none" cap="none" strike="noStrike">
                <a:solidFill>
                  <a:srgbClr val="003081"/>
                </a:solidFill>
                <a:latin typeface="Palanquin"/>
                <a:ea typeface="Palanquin"/>
                <a:cs typeface="Palanquin"/>
                <a:sym typeface="Palanquin"/>
              </a:rPr>
              <a:t> ou ne se servant pas d'Internet </a:t>
            </a:r>
            <a:r>
              <a:rPr b="0" i="0" lang="fr" sz="1800" u="none" cap="none" strike="noStrike">
                <a:solidFill>
                  <a:srgbClr val="003081"/>
                </a:solidFill>
                <a:latin typeface="Palanquin Medium"/>
                <a:ea typeface="Palanquin Medium"/>
                <a:cs typeface="Palanquin Medium"/>
                <a:sym typeface="Palanquin Medium"/>
              </a:rPr>
              <a:t>(incapacité ou impossibilité matérielle de l'utiliser dans les trois derniers mois).</a:t>
            </a:r>
            <a:endParaRPr b="0" i="0" sz="1800" u="none" cap="none" strike="noStrike">
              <a:solidFill>
                <a:srgbClr val="000000"/>
              </a:solidFill>
              <a:latin typeface="Arial"/>
              <a:ea typeface="Arial"/>
              <a:cs typeface="Arial"/>
              <a:sym typeface="Arial"/>
            </a:endParaRPr>
          </a:p>
        </p:txBody>
      </p:sp>
      <p:sp>
        <p:nvSpPr>
          <p:cNvPr id="389" name="Google Shape;389;p18"/>
          <p:cNvSpPr/>
          <p:nvPr/>
        </p:nvSpPr>
        <p:spPr>
          <a:xfrm>
            <a:off x="768600" y="3575160"/>
            <a:ext cx="384264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D’après une étude de l’INSEE publiée en 2023, 15,4 % de la population française serait en situation d'illectronisme en 2021.</a:t>
            </a:r>
            <a:endParaRPr b="0" i="0" sz="1000" u="none" cap="none" strike="noStrike">
              <a:solidFill>
                <a:srgbClr val="000000"/>
              </a:solidFill>
              <a:latin typeface="Arial"/>
              <a:ea typeface="Arial"/>
              <a:cs typeface="Arial"/>
              <a:sym typeface="Arial"/>
            </a:endParaRPr>
          </a:p>
        </p:txBody>
      </p:sp>
      <p:sp>
        <p:nvSpPr>
          <p:cNvPr id="390" name="Google Shape;390;p1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Algorithme</a:t>
            </a:r>
            <a:endParaRPr b="0" i="0" sz="2600" u="none" cap="none" strike="noStrike">
              <a:solidFill>
                <a:srgbClr val="000000"/>
              </a:solidFill>
              <a:latin typeface="Arial"/>
              <a:ea typeface="Arial"/>
              <a:cs typeface="Arial"/>
              <a:sym typeface="Arial"/>
            </a:endParaRPr>
          </a:p>
        </p:txBody>
      </p:sp>
      <p:sp>
        <p:nvSpPr>
          <p:cNvPr id="396" name="Google Shape;396;p1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97" name="Google Shape;397;p19"/>
          <p:cNvSpPr/>
          <p:nvPr/>
        </p:nvSpPr>
        <p:spPr>
          <a:xfrm>
            <a:off x="768600" y="788040"/>
            <a:ext cx="4429800" cy="2011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Un algorithme une suite finie et non ambiguë d’opérations ou d'instructions permettant de résoudre une classe de problèmes.</a:t>
            </a:r>
            <a:endParaRPr b="0" i="0" sz="2400" u="none" cap="none" strike="noStrike">
              <a:solidFill>
                <a:srgbClr val="000000"/>
              </a:solidFill>
              <a:latin typeface="Arial"/>
              <a:ea typeface="Arial"/>
              <a:cs typeface="Arial"/>
              <a:sym typeface="Arial"/>
            </a:endParaRPr>
          </a:p>
        </p:txBody>
      </p:sp>
      <p:sp>
        <p:nvSpPr>
          <p:cNvPr id="398" name="Google Shape;398;p19"/>
          <p:cNvSpPr/>
          <p:nvPr/>
        </p:nvSpPr>
        <p:spPr>
          <a:xfrm>
            <a:off x="768600" y="3575160"/>
            <a:ext cx="366804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On retrouve aujourd'hui des algorithmes dans</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de nombreuses applications telles que le fonctionnement des ordinateurs, la cryptographie, la planification et l'utilisation des ressources, le traitement d'images, etc.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000" u="none" cap="none" strike="noStrike">
                <a:solidFill>
                  <a:srgbClr val="003081"/>
                </a:solidFill>
                <a:latin typeface="Palanquin Medium"/>
                <a:ea typeface="Palanquin Medium"/>
                <a:cs typeface="Palanquin Medium"/>
                <a:sym typeface="Palanquin Medium"/>
              </a:rPr>
              <a:t>La prédation de nos traces d’activités permet à certains d’entre eux de réaliser des classements, sélectionner des informations et en déduire un profil, en général de consommation, ensuite utilisé ou exploité commercialement.</a:t>
            </a:r>
            <a:endParaRPr b="0" i="0" sz="1000" u="none" cap="none" strike="noStrike">
              <a:solidFill>
                <a:srgbClr val="000000"/>
              </a:solidFill>
              <a:latin typeface="Arial"/>
              <a:ea typeface="Arial"/>
              <a:cs typeface="Arial"/>
              <a:sym typeface="Arial"/>
            </a:endParaRPr>
          </a:p>
        </p:txBody>
      </p:sp>
      <p:pic>
        <p:nvPicPr>
          <p:cNvPr id="399" name="Google Shape;399;p19"/>
          <p:cNvPicPr preferRelativeResize="0"/>
          <p:nvPr/>
        </p:nvPicPr>
        <p:blipFill rotWithShape="1">
          <a:blip r:embed="rId3">
            <a:alphaModFix/>
          </a:blip>
          <a:srcRect b="0" l="0" r="0" t="0"/>
          <a:stretch/>
        </p:blipFill>
        <p:spPr>
          <a:xfrm>
            <a:off x="5542920" y="1572840"/>
            <a:ext cx="3110760" cy="3156480"/>
          </a:xfrm>
          <a:prstGeom prst="rect">
            <a:avLst/>
          </a:prstGeom>
          <a:noFill/>
          <a:ln>
            <a:noFill/>
          </a:ln>
        </p:spPr>
      </p:pic>
      <p:sp>
        <p:nvSpPr>
          <p:cNvPr id="400" name="Google Shape;400;p1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3081"/>
        </a:solidFill>
      </p:bgPr>
    </p:bg>
    <p:spTree>
      <p:nvGrpSpPr>
        <p:cNvPr id="230" name="Shape 230"/>
        <p:cNvGrpSpPr/>
        <p:nvPr/>
      </p:nvGrpSpPr>
      <p:grpSpPr>
        <a:xfrm>
          <a:off x="0" y="0"/>
          <a:ext cx="0" cy="0"/>
          <a:chOff x="0" y="0"/>
          <a:chExt cx="0" cy="0"/>
        </a:xfrm>
      </p:grpSpPr>
      <p:sp>
        <p:nvSpPr>
          <p:cNvPr id="231" name="Google Shape;231;p2"/>
          <p:cNvSpPr/>
          <p:nvPr/>
        </p:nvSpPr>
        <p:spPr>
          <a:xfrm>
            <a:off x="394560" y="3794400"/>
            <a:ext cx="7506360" cy="807480"/>
          </a:xfrm>
          <a:prstGeom prst="rect">
            <a:avLst/>
          </a:prstGeom>
          <a:noFill/>
          <a:ln>
            <a:noFill/>
          </a:ln>
        </p:spPr>
        <p:txBody>
          <a:bodyPr anchorCtr="0" anchor="b" bIns="34200" lIns="34200" spcFirstLastPara="1" rIns="34200" wrap="square" tIns="34200">
            <a:noAutofit/>
          </a:bodyPr>
          <a:lstStyle/>
          <a:p>
            <a:pPr indent="0" lvl="0" marL="0" marR="0" rtl="0" algn="l">
              <a:lnSpc>
                <a:spcPct val="100000"/>
              </a:lnSpc>
              <a:spcBef>
                <a:spcPts val="0"/>
              </a:spcBef>
              <a:spcAft>
                <a:spcPts val="0"/>
              </a:spcAft>
              <a:buNone/>
            </a:pPr>
            <a:r>
              <a:rPr b="1" i="0" lang="fr" sz="4800" u="none" cap="none" strike="noStrike">
                <a:solidFill>
                  <a:srgbClr val="FFFFFF"/>
                </a:solidFill>
                <a:latin typeface="Palanquin"/>
                <a:ea typeface="Palanquin"/>
                <a:cs typeface="Palanquin"/>
                <a:sym typeface="Palanquin"/>
              </a:rPr>
              <a:t>Formation — </a:t>
            </a:r>
            <a:endParaRPr b="1" i="0" sz="4800" u="none" cap="none" strike="noStrike">
              <a:solidFill>
                <a:srgbClr val="FFFFFF"/>
              </a:solidFill>
            </a:endParaRPr>
          </a:p>
          <a:p>
            <a:pPr indent="0" lvl="0" marL="0" marR="0" rtl="0" algn="l">
              <a:lnSpc>
                <a:spcPct val="100000"/>
              </a:lnSpc>
              <a:spcBef>
                <a:spcPts val="0"/>
              </a:spcBef>
              <a:spcAft>
                <a:spcPts val="0"/>
              </a:spcAft>
              <a:buNone/>
            </a:pPr>
            <a:r>
              <a:rPr b="1" i="0" lang="fr" sz="4800" u="none" cap="none" strike="noStrike">
                <a:solidFill>
                  <a:srgbClr val="FFFFFF"/>
                </a:solidFill>
                <a:latin typeface="Palanquin"/>
                <a:ea typeface="Palanquin"/>
                <a:cs typeface="Palanquin"/>
                <a:sym typeface="Palanquin"/>
              </a:rPr>
              <a:t>Accompagner mes publics avec Aidants Connect</a:t>
            </a:r>
            <a:endParaRPr b="1" i="0" sz="4800" u="none" cap="none" strike="noStrike">
              <a:solidFill>
                <a:srgbClr val="FFFFFF"/>
              </a:solidFill>
            </a:endParaRPr>
          </a:p>
        </p:txBody>
      </p:sp>
      <p:cxnSp>
        <p:nvCxnSpPr>
          <p:cNvPr id="232" name="Google Shape;232;p2"/>
          <p:cNvCxnSpPr/>
          <p:nvPr/>
        </p:nvCxnSpPr>
        <p:spPr>
          <a:xfrm>
            <a:off x="394560" y="4754880"/>
            <a:ext cx="5022000" cy="720"/>
          </a:xfrm>
          <a:prstGeom prst="straightConnector1">
            <a:avLst/>
          </a:prstGeom>
          <a:noFill/>
          <a:ln cap="flat" cmpd="sng" w="38100">
            <a:solidFill>
              <a:srgbClr val="FF3333"/>
            </a:solidFill>
            <a:prstDash val="solid"/>
            <a:round/>
            <a:headEnd len="sm" w="sm" type="none"/>
            <a:tailEnd len="sm" w="sm" type="none"/>
          </a:ln>
        </p:spPr>
      </p:cxnSp>
      <p:sp>
        <p:nvSpPr>
          <p:cNvPr id="233" name="Google Shape;233;p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FFFFFF"/>
              </a:solidFill>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20"/>
          <p:cNvSpPr/>
          <p:nvPr/>
        </p:nvSpPr>
        <p:spPr>
          <a:xfrm>
            <a:off x="768600" y="3575160"/>
            <a:ext cx="310104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 UX, c'est une approche, plus qu'une discipline. L'approche, c'est de mettre l'utilisateur·trice final·e d'un produit au centre du développement d'un jeu, d'un utilitaire, d'un site Internet.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br>
              <a:rPr b="0" i="0" lang="fr" sz="1000" u="none" cap="none" strike="noStrike">
                <a:latin typeface="Arial"/>
                <a:ea typeface="Arial"/>
                <a:cs typeface="Arial"/>
                <a:sym typeface="Arial"/>
              </a:rPr>
            </a:br>
            <a:r>
              <a:rPr b="0" i="0" lang="fr" sz="1000" u="none" cap="none" strike="noStrike">
                <a:solidFill>
                  <a:srgbClr val="003081"/>
                </a:solidFill>
                <a:latin typeface="Palanquin Medium"/>
                <a:ea typeface="Palanquin Medium"/>
                <a:cs typeface="Palanquin Medium"/>
                <a:sym typeface="Palanquin Medium"/>
              </a:rPr>
              <a:t>Il peut exister une tension entre les intentions (commerciales) des producteur·trices et la satisfaction de réels besoins des utilisateur·trices.</a:t>
            </a:r>
            <a:endParaRPr b="0" i="0" sz="1000" u="none" cap="none" strike="noStrike">
              <a:solidFill>
                <a:srgbClr val="000000"/>
              </a:solidFill>
              <a:latin typeface="Arial"/>
              <a:ea typeface="Arial"/>
              <a:cs typeface="Arial"/>
              <a:sym typeface="Arial"/>
            </a:endParaRPr>
          </a:p>
        </p:txBody>
      </p:sp>
      <p:sp>
        <p:nvSpPr>
          <p:cNvPr id="406" name="Google Shape;406;p2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UX</a:t>
            </a:r>
            <a:endParaRPr b="0" i="0" sz="2600" u="none" cap="none" strike="noStrike">
              <a:solidFill>
                <a:srgbClr val="000000"/>
              </a:solidFill>
              <a:latin typeface="Arial"/>
              <a:ea typeface="Arial"/>
              <a:cs typeface="Arial"/>
              <a:sym typeface="Arial"/>
            </a:endParaRPr>
          </a:p>
        </p:txBody>
      </p:sp>
      <p:sp>
        <p:nvSpPr>
          <p:cNvPr id="407" name="Google Shape;407;p2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408" name="Google Shape;408;p20"/>
          <p:cNvSpPr/>
          <p:nvPr/>
        </p:nvSpPr>
        <p:spPr>
          <a:xfrm>
            <a:off x="768600" y="788040"/>
            <a:ext cx="6598440" cy="2011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L'expérience utilisateur (en anglais, User eXperience, abrégée UX) est la qualité du vécu de l'utilisateur·trice dans des environnements numériques. C'est une notion qui englobe l’ergonomie des logiciels et leur utilisabilité.</a:t>
            </a:r>
            <a:endParaRPr b="0" i="0" sz="2400" u="none" cap="none" strike="noStrike">
              <a:solidFill>
                <a:srgbClr val="000000"/>
              </a:solidFill>
              <a:latin typeface="Arial"/>
              <a:ea typeface="Arial"/>
              <a:cs typeface="Arial"/>
              <a:sym typeface="Arial"/>
            </a:endParaRPr>
          </a:p>
        </p:txBody>
      </p:sp>
      <p:sp>
        <p:nvSpPr>
          <p:cNvPr id="409" name="Google Shape;409;p2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21"/>
          <p:cNvSpPr/>
          <p:nvPr/>
        </p:nvSpPr>
        <p:spPr>
          <a:xfrm>
            <a:off x="768600" y="3575160"/>
            <a:ext cx="2847960" cy="1261440"/>
          </a:xfrm>
          <a:prstGeom prst="rect">
            <a:avLst/>
          </a:prstGeom>
          <a:noFill/>
          <a:ln>
            <a:noFill/>
          </a:ln>
        </p:spPr>
        <p:txBody>
          <a:bodyPr anchorCtr="0" anchor="b" bIns="91425" lIns="90000" spcFirstLastPara="1" rIns="90000" wrap="square" tIns="91425">
            <a:no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Ce terme est surtout utilisé comme insulte dans les jeux vidéo pour désigner un joueur </a:t>
            </a:r>
            <a:br>
              <a:rPr b="0" i="0" lang="fr" sz="1000" u="none" cap="none" strike="noStrike">
                <a:latin typeface="Arial"/>
                <a:ea typeface="Arial"/>
                <a:cs typeface="Arial"/>
                <a:sym typeface="Arial"/>
              </a:rPr>
            </a:br>
            <a:r>
              <a:rPr b="1" i="0" lang="fr" sz="1000" u="none" cap="none" strike="noStrike">
                <a:solidFill>
                  <a:srgbClr val="FF3333"/>
                </a:solidFill>
                <a:latin typeface="Palanquin"/>
                <a:ea typeface="Palanquin"/>
                <a:cs typeface="Palanquin"/>
                <a:sym typeface="Palanquin"/>
              </a:rPr>
              <a:t>ou une joueuse  qui cherche à acquérir des compétences sans y parvenir. </a:t>
            </a:r>
            <a:br>
              <a:rPr b="0" i="0" lang="fr" sz="1000" u="none" cap="none" strike="noStrike">
                <a:latin typeface="Arial"/>
                <a:ea typeface="Arial"/>
                <a:cs typeface="Arial"/>
                <a:sym typeface="Arial"/>
              </a:rPr>
            </a:br>
            <a:br>
              <a:rPr b="0" i="0" lang="fr" sz="1000" u="none" cap="none" strike="noStrike">
                <a:latin typeface="Arial"/>
                <a:ea typeface="Arial"/>
                <a:cs typeface="Arial"/>
                <a:sym typeface="Arial"/>
              </a:rPr>
            </a:br>
            <a:r>
              <a:rPr b="0" i="0" lang="fr" sz="1000" u="none" cap="none" strike="noStrike">
                <a:solidFill>
                  <a:srgbClr val="003081"/>
                </a:solidFill>
                <a:latin typeface="Palanquin Medium"/>
                <a:ea typeface="Palanquin Medium"/>
                <a:cs typeface="Palanquin Medium"/>
                <a:sym typeface="Palanquin Medium"/>
              </a:rPr>
              <a:t>C’est par exemple le cas dans les MMORPG </a:t>
            </a:r>
            <a:br>
              <a:rPr b="0" i="0" lang="fr" sz="1000" u="none" cap="none" strike="noStrike">
                <a:latin typeface="Arial"/>
                <a:ea typeface="Arial"/>
                <a:cs typeface="Arial"/>
                <a:sym typeface="Arial"/>
              </a:rPr>
            </a:br>
            <a:r>
              <a:rPr b="0" i="0" lang="fr" sz="1000" u="none" cap="none" strike="noStrike">
                <a:solidFill>
                  <a:srgbClr val="003081"/>
                </a:solidFill>
                <a:latin typeface="Palanquin Medium"/>
                <a:ea typeface="Palanquin Medium"/>
                <a:cs typeface="Palanquin Medium"/>
                <a:sym typeface="Palanquin Medium"/>
              </a:rPr>
              <a:t>(Jeu de rôle en ligne massivement multijoueur).</a:t>
            </a:r>
            <a:endParaRPr b="0" i="0" sz="1000" u="none" cap="none" strike="noStrike">
              <a:solidFill>
                <a:srgbClr val="000000"/>
              </a:solidFill>
              <a:latin typeface="Arial"/>
              <a:ea typeface="Arial"/>
              <a:cs typeface="Arial"/>
              <a:sym typeface="Arial"/>
            </a:endParaRPr>
          </a:p>
        </p:txBody>
      </p:sp>
      <p:sp>
        <p:nvSpPr>
          <p:cNvPr id="415" name="Google Shape;415;p2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Noob</a:t>
            </a:r>
            <a:endParaRPr b="0" i="0" sz="2600" u="none" cap="none" strike="noStrike">
              <a:solidFill>
                <a:srgbClr val="000000"/>
              </a:solidFill>
              <a:latin typeface="Arial"/>
              <a:ea typeface="Arial"/>
              <a:cs typeface="Arial"/>
              <a:sym typeface="Arial"/>
            </a:endParaRPr>
          </a:p>
        </p:txBody>
      </p:sp>
      <p:sp>
        <p:nvSpPr>
          <p:cNvPr id="416" name="Google Shape;416;p2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417" name="Google Shape;417;p21"/>
          <p:cNvSpPr/>
          <p:nvPr/>
        </p:nvSpPr>
        <p:spPr>
          <a:xfrm>
            <a:off x="768600" y="788040"/>
            <a:ext cx="4819680" cy="127980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Dans l’argot d’internet, le noob est l'abréviation péjorative de newbie, le débutant, le néophyte.</a:t>
            </a:r>
            <a:endParaRPr b="0" i="0" sz="2400" u="none" cap="none" strike="noStrike">
              <a:solidFill>
                <a:srgbClr val="000000"/>
              </a:solidFill>
              <a:latin typeface="Arial"/>
              <a:ea typeface="Arial"/>
              <a:cs typeface="Arial"/>
              <a:sym typeface="Arial"/>
            </a:endParaRPr>
          </a:p>
        </p:txBody>
      </p:sp>
      <p:sp>
        <p:nvSpPr>
          <p:cNvPr id="418" name="Google Shape;418;p2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422" name="Shape 422"/>
        <p:cNvGrpSpPr/>
        <p:nvPr/>
      </p:nvGrpSpPr>
      <p:grpSpPr>
        <a:xfrm>
          <a:off x="0" y="0"/>
          <a:ext cx="0" cy="0"/>
          <a:chOff x="0" y="0"/>
          <a:chExt cx="0" cy="0"/>
        </a:xfrm>
      </p:grpSpPr>
      <p:sp>
        <p:nvSpPr>
          <p:cNvPr id="423" name="Google Shape;423;p22"/>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4800" u="none" cap="none" strike="noStrike">
                <a:solidFill>
                  <a:srgbClr val="FF3333"/>
                </a:solidFill>
                <a:latin typeface="Palanquin"/>
                <a:ea typeface="Palanquin"/>
                <a:cs typeface="Palanquin"/>
                <a:sym typeface="Palanquin"/>
              </a:rPr>
              <a:t>Quiz META</a:t>
            </a:r>
            <a:endParaRPr b="0" i="0" sz="4800" u="none" cap="none" strike="noStrike">
              <a:solidFill>
                <a:srgbClr val="000000"/>
              </a:solidFill>
              <a:latin typeface="Arial"/>
              <a:ea typeface="Arial"/>
              <a:cs typeface="Arial"/>
              <a:sym typeface="Arial"/>
            </a:endParaRPr>
          </a:p>
        </p:txBody>
      </p:sp>
      <p:cxnSp>
        <p:nvCxnSpPr>
          <p:cNvPr id="424" name="Google Shape;424;p22"/>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425" name="Google Shape;425;p2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29" name="Shape 429"/>
        <p:cNvGrpSpPr/>
        <p:nvPr/>
      </p:nvGrpSpPr>
      <p:grpSpPr>
        <a:xfrm>
          <a:off x="0" y="0"/>
          <a:ext cx="0" cy="0"/>
          <a:chOff x="0" y="0"/>
          <a:chExt cx="0" cy="0"/>
        </a:xfrm>
      </p:grpSpPr>
      <p:sp>
        <p:nvSpPr>
          <p:cNvPr id="430" name="Google Shape;430;p2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31" name="Google Shape;431;p23"/>
          <p:cNvSpPr/>
          <p:nvPr/>
        </p:nvSpPr>
        <p:spPr>
          <a:xfrm>
            <a:off x="1638720" y="1336320"/>
            <a:ext cx="5983920" cy="247032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1" i="0" lang="fr" sz="2400" u="none" cap="none" strike="noStrike">
                <a:solidFill>
                  <a:srgbClr val="FF3333"/>
                </a:solidFill>
                <a:latin typeface="Palanquin"/>
                <a:ea typeface="Palanquin"/>
                <a:cs typeface="Palanquin"/>
                <a:sym typeface="Palanquin"/>
              </a:rPr>
              <a:t>Les 3 grands thèmes du quiz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Aidants Connect (son utilité, à quel besoin il répond, le déploiement et la stratégie associée des services publics)</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Le cadre juridique (RGPD, responsabilités d’action sur Aidants Connect)</a:t>
            </a:r>
            <a:br>
              <a:rPr b="0" i="0" lang="fr" sz="1800" u="none" cap="none" strike="noStrike">
                <a:latin typeface="Arial"/>
                <a:ea typeface="Arial"/>
                <a:cs typeface="Arial"/>
                <a:sym typeface="Arial"/>
              </a:rPr>
            </a:br>
            <a:r>
              <a:rPr b="0" i="0" lang="fr" sz="1800" u="none" cap="none" strike="noStrike">
                <a:solidFill>
                  <a:srgbClr val="003081"/>
                </a:solidFill>
                <a:latin typeface="Palanquin Medium"/>
                <a:ea typeface="Palanquin Medium"/>
                <a:cs typeface="Palanquin Medium"/>
                <a:sym typeface="Palanquin Medium"/>
              </a:rPr>
              <a:t>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France Connect (le fonctionnement du dispositif, les fournisseurs d’identité, les services publics associés)</a:t>
            </a:r>
            <a:endParaRPr b="0" i="0" sz="1800" u="none" cap="none" strike="noStrike">
              <a:solidFill>
                <a:srgbClr val="000000"/>
              </a:solidFill>
              <a:latin typeface="Arial"/>
              <a:ea typeface="Arial"/>
              <a:cs typeface="Arial"/>
              <a:sym typeface="Arial"/>
            </a:endParaRPr>
          </a:p>
        </p:txBody>
      </p:sp>
      <p:sp>
        <p:nvSpPr>
          <p:cNvPr id="432" name="Google Shape;432;p2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Quiz META</a:t>
            </a:r>
            <a:endParaRPr b="0" i="0" sz="2600" u="none" cap="none" strike="noStrike">
              <a:solidFill>
                <a:srgbClr val="000000"/>
              </a:solidFill>
              <a:latin typeface="Arial"/>
              <a:ea typeface="Arial"/>
              <a:cs typeface="Arial"/>
              <a:sym typeface="Arial"/>
            </a:endParaRPr>
          </a:p>
        </p:txBody>
      </p:sp>
      <p:sp>
        <p:nvSpPr>
          <p:cNvPr id="433" name="Google Shape;433;p2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24"/>
          <p:cNvSpPr/>
          <p:nvPr/>
        </p:nvSpPr>
        <p:spPr>
          <a:xfrm>
            <a:off x="1638720" y="1564920"/>
            <a:ext cx="598392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individuellement aux questions</a:t>
            </a:r>
            <a:br>
              <a:rPr b="0" i="0" lang="fr" sz="1800" u="none" cap="none" strike="noStrike">
                <a:latin typeface="Arial"/>
                <a:ea typeface="Arial"/>
                <a:cs typeface="Arial"/>
                <a:sym typeface="Arial"/>
              </a:rPr>
            </a:br>
            <a:r>
              <a:rPr b="0" i="0" lang="fr" sz="1800" u="none" cap="none" strike="noStrike">
                <a:solidFill>
                  <a:srgbClr val="003081"/>
                </a:solidFill>
                <a:latin typeface="Palanquin Medium"/>
                <a:ea typeface="Palanquin Medium"/>
                <a:cs typeface="Palanquin Medium"/>
                <a:sym typeface="Palanquin Medium"/>
              </a:rPr>
              <a:t>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Tout au long du quiz, il y a un classement ! Répondez juste et gagnez des points pour remporter la partie !</a:t>
            </a:r>
            <a:endParaRPr b="0" i="0" sz="1800" u="none" cap="none" strike="noStrike">
              <a:solidFill>
                <a:srgbClr val="000000"/>
              </a:solidFill>
              <a:latin typeface="Arial"/>
              <a:ea typeface="Arial"/>
              <a:cs typeface="Arial"/>
              <a:sym typeface="Arial"/>
            </a:endParaRPr>
          </a:p>
        </p:txBody>
      </p:sp>
      <p:sp>
        <p:nvSpPr>
          <p:cNvPr id="439" name="Google Shape;439;p2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000000"/>
              </a:solidFill>
              <a:latin typeface="Arial"/>
              <a:ea typeface="Arial"/>
              <a:cs typeface="Arial"/>
              <a:sym typeface="Arial"/>
            </a:endParaRPr>
          </a:p>
        </p:txBody>
      </p:sp>
      <p:sp>
        <p:nvSpPr>
          <p:cNvPr id="440" name="Google Shape;440;p2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41" name="Google Shape;441;p2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45" name="Shape 445"/>
        <p:cNvGrpSpPr/>
        <p:nvPr/>
      </p:nvGrpSpPr>
      <p:grpSpPr>
        <a:xfrm>
          <a:off x="0" y="0"/>
          <a:ext cx="0" cy="0"/>
          <a:chOff x="0" y="0"/>
          <a:chExt cx="0" cy="0"/>
        </a:xfrm>
      </p:grpSpPr>
      <p:sp>
        <p:nvSpPr>
          <p:cNvPr id="446" name="Google Shape;446;p25"/>
          <p:cNvSpPr/>
          <p:nvPr/>
        </p:nvSpPr>
        <p:spPr>
          <a:xfrm>
            <a:off x="149400" y="86760"/>
            <a:ext cx="6840360" cy="457848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None/>
            </a:pPr>
            <a:r>
              <a:rPr b="1" i="0" lang="fr" sz="1200" u="none" cap="none" strike="noStrike">
                <a:solidFill>
                  <a:srgbClr val="FF3333"/>
                </a:solidFill>
                <a:latin typeface="Palanquin"/>
                <a:ea typeface="Palanquin"/>
                <a:cs typeface="Palanquin"/>
                <a:sym typeface="Palanquin"/>
              </a:rPr>
              <a:t>Liste des questions du quiz :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principaux intérêts d’Aidants Connect ?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Qu’est-ce que permet Aidants Connect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quels usagers peut-on utiliser Aidants Connect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se connecter à son espace Aidants Connect, l’aidant utilise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L’aidant est responsable de…</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 signifie “RGPD”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sensibles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FF3333"/>
              </a:buClr>
              <a:buSzPts val="1200"/>
              <a:buFont typeface="Palanquin"/>
              <a:buChar char="➔"/>
            </a:pPr>
            <a:r>
              <a:rPr b="1" i="0" lang="fr" sz="1200" u="none" cap="none" strike="noStrike">
                <a:solidFill>
                  <a:srgbClr val="FF3333"/>
                </a:solidFill>
                <a:latin typeface="Palanquin"/>
                <a:ea typeface="Palanquin"/>
                <a:cs typeface="Palanquin"/>
                <a:sym typeface="Palanquin"/>
              </a:rPr>
              <a:t>Parmi ces données, lesquelles sont des données personnelles biométriques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services fournisseurs d’identité France Connect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France Connect permet seulement de naviguer entre les sites des fournisseurs d’identité. Vrai ou Faux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rgbClr val="000000"/>
              </a:solidFill>
              <a:latin typeface="Arial"/>
              <a:ea typeface="Arial"/>
              <a:cs typeface="Arial"/>
              <a:sym typeface="Arial"/>
            </a:endParaRPr>
          </a:p>
        </p:txBody>
      </p:sp>
      <p:sp>
        <p:nvSpPr>
          <p:cNvPr id="447" name="Google Shape;447;p2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26"/>
          <p:cNvSpPr/>
          <p:nvPr/>
        </p:nvSpPr>
        <p:spPr>
          <a:xfrm>
            <a:off x="889560" y="1825560"/>
            <a:ext cx="779940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FF3333"/>
                </a:solidFill>
                <a:latin typeface="Palanquin"/>
                <a:ea typeface="Palanquin"/>
                <a:cs typeface="Palanquin"/>
                <a:sym typeface="Palanquin"/>
              </a:rPr>
              <a:t>Aidants Connect </a:t>
            </a:r>
            <a:endParaRPr b="0" i="0" sz="3400" u="none" cap="none" strike="noStrike">
              <a:solidFill>
                <a:srgbClr val="000000"/>
              </a:solidFill>
              <a:latin typeface="Arial"/>
              <a:ea typeface="Arial"/>
              <a:cs typeface="Arial"/>
              <a:sym typeface="Arial"/>
            </a:endParaRPr>
          </a:p>
        </p:txBody>
      </p:sp>
      <p:sp>
        <p:nvSpPr>
          <p:cNvPr id="453" name="Google Shape;453;p2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54" name="Google Shape;454;p2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Partie 1</a:t>
            </a:r>
            <a:endParaRPr b="0" i="0" sz="2600" u="none" cap="none" strike="noStrike">
              <a:solidFill>
                <a:srgbClr val="000000"/>
              </a:solidFill>
              <a:latin typeface="Arial"/>
              <a:ea typeface="Arial"/>
              <a:cs typeface="Arial"/>
              <a:sym typeface="Arial"/>
            </a:endParaRPr>
          </a:p>
        </p:txBody>
      </p:sp>
      <p:sp>
        <p:nvSpPr>
          <p:cNvPr id="455" name="Google Shape;455;p2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27"/>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0" i="0" sz="3000" u="none" cap="none" strike="noStrike">
              <a:solidFill>
                <a:srgbClr val="000000"/>
              </a:solidFill>
              <a:latin typeface="Arial"/>
              <a:ea typeface="Arial"/>
              <a:cs typeface="Arial"/>
              <a:sym typeface="Arial"/>
            </a:endParaRPr>
          </a:p>
        </p:txBody>
      </p:sp>
      <p:grpSp>
        <p:nvGrpSpPr>
          <p:cNvPr id="461" name="Google Shape;461;p27"/>
          <p:cNvGrpSpPr/>
          <p:nvPr/>
        </p:nvGrpSpPr>
        <p:grpSpPr>
          <a:xfrm>
            <a:off x="678240" y="2749320"/>
            <a:ext cx="3805920" cy="639360"/>
            <a:chOff x="678240" y="2749320"/>
            <a:chExt cx="3805920" cy="639360"/>
          </a:xfrm>
        </p:grpSpPr>
        <p:sp>
          <p:nvSpPr>
            <p:cNvPr id="462" name="Google Shape;462;p27"/>
            <p:cNvSpPr/>
            <p:nvPr/>
          </p:nvSpPr>
          <p:spPr>
            <a:xfrm>
              <a:off x="67824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3" name="Google Shape;463;p27"/>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rgbClr val="000000"/>
                </a:solidFill>
                <a:latin typeface="Arial"/>
                <a:ea typeface="Arial"/>
                <a:cs typeface="Arial"/>
                <a:sym typeface="Arial"/>
              </a:endParaRPr>
            </a:p>
          </p:txBody>
        </p:sp>
      </p:grpSp>
      <p:grpSp>
        <p:nvGrpSpPr>
          <p:cNvPr id="464" name="Google Shape;464;p27"/>
          <p:cNvGrpSpPr/>
          <p:nvPr/>
        </p:nvGrpSpPr>
        <p:grpSpPr>
          <a:xfrm>
            <a:off x="4659120" y="2749320"/>
            <a:ext cx="3805920" cy="639360"/>
            <a:chOff x="4659120" y="2749320"/>
            <a:chExt cx="3805920" cy="639360"/>
          </a:xfrm>
        </p:grpSpPr>
        <p:sp>
          <p:nvSpPr>
            <p:cNvPr id="465" name="Google Shape;465;p27"/>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6" name="Google Shape;466;p27"/>
            <p:cNvSpPr/>
            <p:nvPr/>
          </p:nvSpPr>
          <p:spPr>
            <a:xfrm>
              <a:off x="485244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rgbClr val="000000"/>
                </a:solidFill>
                <a:latin typeface="Arial"/>
                <a:ea typeface="Arial"/>
                <a:cs typeface="Arial"/>
                <a:sym typeface="Arial"/>
              </a:endParaRPr>
            </a:p>
          </p:txBody>
        </p:sp>
      </p:grpSp>
      <p:grpSp>
        <p:nvGrpSpPr>
          <p:cNvPr id="467" name="Google Shape;467;p27"/>
          <p:cNvGrpSpPr/>
          <p:nvPr/>
        </p:nvGrpSpPr>
        <p:grpSpPr>
          <a:xfrm>
            <a:off x="678240" y="3557520"/>
            <a:ext cx="3805920" cy="639360"/>
            <a:chOff x="678240" y="3557520"/>
            <a:chExt cx="3805920" cy="639360"/>
          </a:xfrm>
        </p:grpSpPr>
        <p:sp>
          <p:nvSpPr>
            <p:cNvPr id="468" name="Google Shape;468;p27"/>
            <p:cNvSpPr/>
            <p:nvPr/>
          </p:nvSpPr>
          <p:spPr>
            <a:xfrm>
              <a:off x="67824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9" name="Google Shape;469;p27"/>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rgbClr val="000000"/>
                </a:solidFill>
                <a:latin typeface="Arial"/>
                <a:ea typeface="Arial"/>
                <a:cs typeface="Arial"/>
                <a:sym typeface="Arial"/>
              </a:endParaRPr>
            </a:p>
          </p:txBody>
        </p:sp>
      </p:grpSp>
      <p:grpSp>
        <p:nvGrpSpPr>
          <p:cNvPr id="470" name="Google Shape;470;p27"/>
          <p:cNvGrpSpPr/>
          <p:nvPr/>
        </p:nvGrpSpPr>
        <p:grpSpPr>
          <a:xfrm>
            <a:off x="4659120" y="3557520"/>
            <a:ext cx="3805920" cy="639360"/>
            <a:chOff x="4659120" y="3557520"/>
            <a:chExt cx="3805920" cy="639360"/>
          </a:xfrm>
        </p:grpSpPr>
        <p:sp>
          <p:nvSpPr>
            <p:cNvPr id="471" name="Google Shape;471;p27"/>
            <p:cNvSpPr/>
            <p:nvPr/>
          </p:nvSpPr>
          <p:spPr>
            <a:xfrm>
              <a:off x="465912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2" name="Google Shape;472;p27"/>
            <p:cNvSpPr/>
            <p:nvPr/>
          </p:nvSpPr>
          <p:spPr>
            <a:xfrm>
              <a:off x="4852440" y="36172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rgbClr val="000000"/>
                </a:solidFill>
                <a:latin typeface="Arial"/>
                <a:ea typeface="Arial"/>
                <a:cs typeface="Arial"/>
                <a:sym typeface="Arial"/>
              </a:endParaRPr>
            </a:p>
          </p:txBody>
        </p:sp>
      </p:grpSp>
      <p:sp>
        <p:nvSpPr>
          <p:cNvPr id="473" name="Google Shape;473;p2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2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479" name="Google Shape;479;p28"/>
          <p:cNvGrpSpPr/>
          <p:nvPr/>
        </p:nvGrpSpPr>
        <p:grpSpPr>
          <a:xfrm>
            <a:off x="678240" y="2749320"/>
            <a:ext cx="3805920" cy="639360"/>
            <a:chOff x="678240" y="2749320"/>
            <a:chExt cx="3805920" cy="639360"/>
          </a:xfrm>
        </p:grpSpPr>
        <p:sp>
          <p:nvSpPr>
            <p:cNvPr id="480" name="Google Shape;480;p28"/>
            <p:cNvSpPr/>
            <p:nvPr/>
          </p:nvSpPr>
          <p:spPr>
            <a:xfrm>
              <a:off x="67824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1" name="Google Shape;481;p28"/>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rgbClr val="000000"/>
                </a:solidFill>
                <a:latin typeface="Arial"/>
                <a:ea typeface="Arial"/>
                <a:cs typeface="Arial"/>
                <a:sym typeface="Arial"/>
              </a:endParaRPr>
            </a:p>
          </p:txBody>
        </p:sp>
      </p:grpSp>
      <p:grpSp>
        <p:nvGrpSpPr>
          <p:cNvPr id="482" name="Google Shape;482;p28"/>
          <p:cNvGrpSpPr/>
          <p:nvPr/>
        </p:nvGrpSpPr>
        <p:grpSpPr>
          <a:xfrm>
            <a:off x="4659120" y="2749320"/>
            <a:ext cx="3805920" cy="639360"/>
            <a:chOff x="4659120" y="2749320"/>
            <a:chExt cx="3805920" cy="639360"/>
          </a:xfrm>
        </p:grpSpPr>
        <p:sp>
          <p:nvSpPr>
            <p:cNvPr id="483" name="Google Shape;483;p28"/>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4" name="Google Shape;484;p28"/>
            <p:cNvSpPr/>
            <p:nvPr/>
          </p:nvSpPr>
          <p:spPr>
            <a:xfrm>
              <a:off x="485244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rgbClr val="000000"/>
                </a:solidFill>
                <a:latin typeface="Arial"/>
                <a:ea typeface="Arial"/>
                <a:cs typeface="Arial"/>
                <a:sym typeface="Arial"/>
              </a:endParaRPr>
            </a:p>
          </p:txBody>
        </p:sp>
      </p:grpSp>
      <p:grpSp>
        <p:nvGrpSpPr>
          <p:cNvPr id="485" name="Google Shape;485;p28"/>
          <p:cNvGrpSpPr/>
          <p:nvPr/>
        </p:nvGrpSpPr>
        <p:grpSpPr>
          <a:xfrm>
            <a:off x="678240" y="3557520"/>
            <a:ext cx="3805920" cy="639360"/>
            <a:chOff x="678240" y="3557520"/>
            <a:chExt cx="3805920" cy="639360"/>
          </a:xfrm>
        </p:grpSpPr>
        <p:sp>
          <p:nvSpPr>
            <p:cNvPr id="486" name="Google Shape;486;p28"/>
            <p:cNvSpPr/>
            <p:nvPr/>
          </p:nvSpPr>
          <p:spPr>
            <a:xfrm>
              <a:off x="678240" y="35575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7" name="Google Shape;487;p28"/>
            <p:cNvSpPr/>
            <p:nvPr/>
          </p:nvSpPr>
          <p:spPr>
            <a:xfrm>
              <a:off x="687600" y="361728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rgbClr val="000000"/>
                </a:solidFill>
                <a:latin typeface="Arial"/>
                <a:ea typeface="Arial"/>
                <a:cs typeface="Arial"/>
                <a:sym typeface="Arial"/>
              </a:endParaRPr>
            </a:p>
          </p:txBody>
        </p:sp>
      </p:grpSp>
      <p:sp>
        <p:nvSpPr>
          <p:cNvPr id="488" name="Google Shape;488;p2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0" i="0" sz="3000" u="none" cap="none" strike="noStrike">
              <a:solidFill>
                <a:srgbClr val="000000"/>
              </a:solidFill>
              <a:latin typeface="Arial"/>
              <a:ea typeface="Arial"/>
              <a:cs typeface="Arial"/>
              <a:sym typeface="Arial"/>
            </a:endParaRPr>
          </a:p>
        </p:txBody>
      </p:sp>
      <p:grpSp>
        <p:nvGrpSpPr>
          <p:cNvPr id="489" name="Google Shape;489;p28"/>
          <p:cNvGrpSpPr/>
          <p:nvPr/>
        </p:nvGrpSpPr>
        <p:grpSpPr>
          <a:xfrm>
            <a:off x="4659120" y="3557520"/>
            <a:ext cx="3805920" cy="639360"/>
            <a:chOff x="4659120" y="3557520"/>
            <a:chExt cx="3805920" cy="639360"/>
          </a:xfrm>
        </p:grpSpPr>
        <p:sp>
          <p:nvSpPr>
            <p:cNvPr id="490" name="Google Shape;490;p28"/>
            <p:cNvSpPr/>
            <p:nvPr/>
          </p:nvSpPr>
          <p:spPr>
            <a:xfrm>
              <a:off x="4659120" y="35575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1" name="Google Shape;491;p28"/>
            <p:cNvSpPr/>
            <p:nvPr/>
          </p:nvSpPr>
          <p:spPr>
            <a:xfrm>
              <a:off x="4852440" y="361728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rgbClr val="000000"/>
                </a:solidFill>
                <a:latin typeface="Arial"/>
                <a:ea typeface="Arial"/>
                <a:cs typeface="Arial"/>
                <a:sym typeface="Arial"/>
              </a:endParaRPr>
            </a:p>
          </p:txBody>
        </p:sp>
      </p:grpSp>
      <p:sp>
        <p:nvSpPr>
          <p:cNvPr id="492" name="Google Shape;492;p2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2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C’est quoi Aidants Connect ?</a:t>
            </a:r>
            <a:endParaRPr b="0" i="0" sz="2600" u="none" cap="none" strike="noStrike">
              <a:solidFill>
                <a:srgbClr val="000000"/>
              </a:solidFill>
              <a:latin typeface="Arial"/>
              <a:ea typeface="Arial"/>
              <a:cs typeface="Arial"/>
              <a:sym typeface="Arial"/>
            </a:endParaRPr>
          </a:p>
        </p:txBody>
      </p:sp>
      <p:sp>
        <p:nvSpPr>
          <p:cNvPr id="498" name="Google Shape;498;p2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99" name="Google Shape;499;p29"/>
          <p:cNvSpPr/>
          <p:nvPr/>
        </p:nvSpPr>
        <p:spPr>
          <a:xfrm>
            <a:off x="2714400" y="2022840"/>
            <a:ext cx="5833800" cy="2470320"/>
          </a:xfrm>
          <a:prstGeom prst="rect">
            <a:avLst/>
          </a:prstGeom>
          <a:noFill/>
          <a:ln>
            <a:noFill/>
          </a:ln>
        </p:spPr>
        <p:txBody>
          <a:bodyPr anchorCtr="0" anchor="ctr" bIns="91425" lIns="90000" spcFirstLastPara="1" rIns="90000" wrap="square" tIns="91425">
            <a:noAutofit/>
          </a:bodyPr>
          <a:lstStyle/>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permet de créer des mandats juridiques dématérialisés pour encadrer l’accompagnement des usagers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évite à l’aidant de conserver les données de connexion des usagers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gratuite pour les aidants et les usagers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sécurisée avec un système de double authentification pour la connexion des aidants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certifiée et financée par l’État</a:t>
            </a:r>
            <a:endParaRPr b="0" i="0" sz="1400" u="none" cap="none" strike="noStrike">
              <a:solidFill>
                <a:srgbClr val="000000"/>
              </a:solidFill>
              <a:latin typeface="Arial"/>
              <a:ea typeface="Arial"/>
              <a:cs typeface="Arial"/>
              <a:sym typeface="Arial"/>
            </a:endParaRPr>
          </a:p>
        </p:txBody>
      </p:sp>
      <p:sp>
        <p:nvSpPr>
          <p:cNvPr id="500" name="Google Shape;500;p2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37" name="Shape 237"/>
        <p:cNvGrpSpPr/>
        <p:nvPr/>
      </p:nvGrpSpPr>
      <p:grpSpPr>
        <a:xfrm>
          <a:off x="0" y="0"/>
          <a:ext cx="0" cy="0"/>
          <a:chOff x="0" y="0"/>
          <a:chExt cx="0" cy="0"/>
        </a:xfrm>
      </p:grpSpPr>
      <p:sp>
        <p:nvSpPr>
          <p:cNvPr id="238" name="Google Shape;238;p3"/>
          <p:cNvSpPr/>
          <p:nvPr/>
        </p:nvSpPr>
        <p:spPr>
          <a:xfrm>
            <a:off x="404640" y="1074240"/>
            <a:ext cx="7003440" cy="807480"/>
          </a:xfrm>
          <a:prstGeom prst="rect">
            <a:avLst/>
          </a:prstGeom>
          <a:noFill/>
          <a:ln>
            <a:noFill/>
          </a:ln>
        </p:spPr>
        <p:txBody>
          <a:bodyPr anchorCtr="0" anchor="b" bIns="34200" lIns="34200" spcFirstLastPara="1" rIns="34200" wrap="square" tIns="34200">
            <a:noAutofit/>
          </a:bodyPr>
          <a:lstStyle/>
          <a:p>
            <a:pPr indent="0" lvl="0" marL="0" marR="0" rtl="0" algn="l">
              <a:lnSpc>
                <a:spcPct val="100000"/>
              </a:lnSpc>
              <a:spcBef>
                <a:spcPts val="0"/>
              </a:spcBef>
              <a:spcAft>
                <a:spcPts val="0"/>
              </a:spcAft>
              <a:buNone/>
            </a:pPr>
            <a:r>
              <a:rPr b="1" i="0" lang="fr" sz="4800" u="none" cap="none" strike="noStrike">
                <a:solidFill>
                  <a:srgbClr val="FF3333"/>
                </a:solidFill>
                <a:latin typeface="Palanquin"/>
                <a:ea typeface="Palanquin"/>
                <a:cs typeface="Palanquin"/>
                <a:sym typeface="Palanquin"/>
              </a:rPr>
              <a:t>Qui ? Quoi ? Pourquoi ? Comment ?</a:t>
            </a:r>
            <a:endParaRPr b="1" i="0" sz="4800" u="none" cap="none" strike="noStrike">
              <a:solidFill>
                <a:srgbClr val="000000"/>
              </a:solidFill>
            </a:endParaRPr>
          </a:p>
        </p:txBody>
      </p:sp>
      <p:cxnSp>
        <p:nvCxnSpPr>
          <p:cNvPr id="239" name="Google Shape;239;p3"/>
          <p:cNvCxnSpPr/>
          <p:nvPr/>
        </p:nvCxnSpPr>
        <p:spPr>
          <a:xfrm>
            <a:off x="394560" y="2030760"/>
            <a:ext cx="5022000" cy="720"/>
          </a:xfrm>
          <a:prstGeom prst="straightConnector1">
            <a:avLst/>
          </a:prstGeom>
          <a:noFill/>
          <a:ln cap="flat" cmpd="sng" w="38100">
            <a:solidFill>
              <a:srgbClr val="FF3333"/>
            </a:solidFill>
            <a:prstDash val="solid"/>
            <a:round/>
            <a:headEnd len="sm" w="sm" type="none"/>
            <a:tailEnd len="sm" w="sm" type="none"/>
          </a:ln>
        </p:spPr>
      </p:cxnSp>
      <p:sp>
        <p:nvSpPr>
          <p:cNvPr id="240" name="Google Shape;240;p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30"/>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0" i="0" sz="3000" u="none" cap="none" strike="noStrike">
              <a:solidFill>
                <a:srgbClr val="000000"/>
              </a:solidFill>
              <a:latin typeface="Arial"/>
              <a:ea typeface="Arial"/>
              <a:cs typeface="Arial"/>
              <a:sym typeface="Arial"/>
            </a:endParaRPr>
          </a:p>
        </p:txBody>
      </p:sp>
      <p:grpSp>
        <p:nvGrpSpPr>
          <p:cNvPr id="506" name="Google Shape;506;p30"/>
          <p:cNvGrpSpPr/>
          <p:nvPr/>
        </p:nvGrpSpPr>
        <p:grpSpPr>
          <a:xfrm>
            <a:off x="678240" y="2749320"/>
            <a:ext cx="3805920" cy="639360"/>
            <a:chOff x="678240" y="2749320"/>
            <a:chExt cx="3805920" cy="639360"/>
          </a:xfrm>
        </p:grpSpPr>
        <p:sp>
          <p:nvSpPr>
            <p:cNvPr id="507" name="Google Shape;507;p30"/>
            <p:cNvSpPr/>
            <p:nvPr/>
          </p:nvSpPr>
          <p:spPr>
            <a:xfrm>
              <a:off x="67824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8" name="Google Shape;508;p30"/>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rgbClr val="000000"/>
                </a:solidFill>
                <a:latin typeface="Arial"/>
                <a:ea typeface="Arial"/>
                <a:cs typeface="Arial"/>
                <a:sym typeface="Arial"/>
              </a:endParaRPr>
            </a:p>
          </p:txBody>
        </p:sp>
      </p:grpSp>
      <p:grpSp>
        <p:nvGrpSpPr>
          <p:cNvPr id="509" name="Google Shape;509;p30"/>
          <p:cNvGrpSpPr/>
          <p:nvPr/>
        </p:nvGrpSpPr>
        <p:grpSpPr>
          <a:xfrm>
            <a:off x="4659120" y="2749320"/>
            <a:ext cx="3805920" cy="639360"/>
            <a:chOff x="4659120" y="2749320"/>
            <a:chExt cx="3805920" cy="639360"/>
          </a:xfrm>
        </p:grpSpPr>
        <p:sp>
          <p:nvSpPr>
            <p:cNvPr id="510" name="Google Shape;510;p30"/>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1" name="Google Shape;511;p30"/>
            <p:cNvSpPr/>
            <p:nvPr/>
          </p:nvSpPr>
          <p:spPr>
            <a:xfrm>
              <a:off x="485244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rgbClr val="000000"/>
                </a:solidFill>
                <a:latin typeface="Arial"/>
                <a:ea typeface="Arial"/>
                <a:cs typeface="Arial"/>
                <a:sym typeface="Arial"/>
              </a:endParaRPr>
            </a:p>
          </p:txBody>
        </p:sp>
      </p:grpSp>
      <p:grpSp>
        <p:nvGrpSpPr>
          <p:cNvPr id="512" name="Google Shape;512;p30"/>
          <p:cNvGrpSpPr/>
          <p:nvPr/>
        </p:nvGrpSpPr>
        <p:grpSpPr>
          <a:xfrm>
            <a:off x="678240" y="3557520"/>
            <a:ext cx="3805920" cy="639360"/>
            <a:chOff x="678240" y="3557520"/>
            <a:chExt cx="3805920" cy="639360"/>
          </a:xfrm>
        </p:grpSpPr>
        <p:sp>
          <p:nvSpPr>
            <p:cNvPr id="513" name="Google Shape;513;p30"/>
            <p:cNvSpPr/>
            <p:nvPr/>
          </p:nvSpPr>
          <p:spPr>
            <a:xfrm>
              <a:off x="67824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4" name="Google Shape;514;p30"/>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rgbClr val="000000"/>
                </a:solidFill>
                <a:latin typeface="Arial"/>
                <a:ea typeface="Arial"/>
                <a:cs typeface="Arial"/>
                <a:sym typeface="Arial"/>
              </a:endParaRPr>
            </a:p>
          </p:txBody>
        </p:sp>
      </p:grpSp>
      <p:grpSp>
        <p:nvGrpSpPr>
          <p:cNvPr id="515" name="Google Shape;515;p30"/>
          <p:cNvGrpSpPr/>
          <p:nvPr/>
        </p:nvGrpSpPr>
        <p:grpSpPr>
          <a:xfrm>
            <a:off x="4659120" y="3557520"/>
            <a:ext cx="3805920" cy="639360"/>
            <a:chOff x="4659120" y="3557520"/>
            <a:chExt cx="3805920" cy="639360"/>
          </a:xfrm>
        </p:grpSpPr>
        <p:sp>
          <p:nvSpPr>
            <p:cNvPr id="516" name="Google Shape;516;p30"/>
            <p:cNvSpPr/>
            <p:nvPr/>
          </p:nvSpPr>
          <p:spPr>
            <a:xfrm>
              <a:off x="465912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7" name="Google Shape;517;p30"/>
            <p:cNvSpPr/>
            <p:nvPr/>
          </p:nvSpPr>
          <p:spPr>
            <a:xfrm>
              <a:off x="4852440" y="36172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rgbClr val="000000"/>
                </a:solidFill>
                <a:latin typeface="Arial"/>
                <a:ea typeface="Arial"/>
                <a:cs typeface="Arial"/>
                <a:sym typeface="Arial"/>
              </a:endParaRPr>
            </a:p>
          </p:txBody>
        </p:sp>
      </p:grpSp>
      <p:sp>
        <p:nvSpPr>
          <p:cNvPr id="518" name="Google Shape;518;p3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31"/>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0" i="0" sz="3000" u="none" cap="none" strike="noStrike">
              <a:solidFill>
                <a:srgbClr val="000000"/>
              </a:solidFill>
              <a:latin typeface="Arial"/>
              <a:ea typeface="Arial"/>
              <a:cs typeface="Arial"/>
              <a:sym typeface="Arial"/>
            </a:endParaRPr>
          </a:p>
        </p:txBody>
      </p:sp>
      <p:grpSp>
        <p:nvGrpSpPr>
          <p:cNvPr id="524" name="Google Shape;524;p31"/>
          <p:cNvGrpSpPr/>
          <p:nvPr/>
        </p:nvGrpSpPr>
        <p:grpSpPr>
          <a:xfrm>
            <a:off x="678240" y="2749320"/>
            <a:ext cx="3805920" cy="639360"/>
            <a:chOff x="678240" y="2749320"/>
            <a:chExt cx="3805920" cy="639360"/>
          </a:xfrm>
        </p:grpSpPr>
        <p:sp>
          <p:nvSpPr>
            <p:cNvPr id="525" name="Google Shape;525;p31"/>
            <p:cNvSpPr/>
            <p:nvPr/>
          </p:nvSpPr>
          <p:spPr>
            <a:xfrm>
              <a:off x="67824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6" name="Google Shape;526;p31"/>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rgbClr val="000000"/>
                </a:solidFill>
                <a:latin typeface="Arial"/>
                <a:ea typeface="Arial"/>
                <a:cs typeface="Arial"/>
                <a:sym typeface="Arial"/>
              </a:endParaRPr>
            </a:p>
          </p:txBody>
        </p:sp>
      </p:grpSp>
      <p:grpSp>
        <p:nvGrpSpPr>
          <p:cNvPr id="527" name="Google Shape;527;p31"/>
          <p:cNvGrpSpPr/>
          <p:nvPr/>
        </p:nvGrpSpPr>
        <p:grpSpPr>
          <a:xfrm>
            <a:off x="4659120" y="2749320"/>
            <a:ext cx="3805920" cy="639360"/>
            <a:chOff x="4659120" y="2749320"/>
            <a:chExt cx="3805920" cy="639360"/>
          </a:xfrm>
        </p:grpSpPr>
        <p:sp>
          <p:nvSpPr>
            <p:cNvPr id="528" name="Google Shape;528;p31"/>
            <p:cNvSpPr/>
            <p:nvPr/>
          </p:nvSpPr>
          <p:spPr>
            <a:xfrm>
              <a:off x="4659120" y="27493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9" name="Google Shape;529;p31"/>
            <p:cNvSpPr/>
            <p:nvPr/>
          </p:nvSpPr>
          <p:spPr>
            <a:xfrm>
              <a:off x="4852440" y="280908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rgbClr val="000000"/>
                </a:solidFill>
                <a:latin typeface="Arial"/>
                <a:ea typeface="Arial"/>
                <a:cs typeface="Arial"/>
                <a:sym typeface="Arial"/>
              </a:endParaRPr>
            </a:p>
          </p:txBody>
        </p:sp>
      </p:grpSp>
      <p:grpSp>
        <p:nvGrpSpPr>
          <p:cNvPr id="530" name="Google Shape;530;p31"/>
          <p:cNvGrpSpPr/>
          <p:nvPr/>
        </p:nvGrpSpPr>
        <p:grpSpPr>
          <a:xfrm>
            <a:off x="678240" y="3557520"/>
            <a:ext cx="3805920" cy="639360"/>
            <a:chOff x="678240" y="3557520"/>
            <a:chExt cx="3805920" cy="639360"/>
          </a:xfrm>
        </p:grpSpPr>
        <p:sp>
          <p:nvSpPr>
            <p:cNvPr id="531" name="Google Shape;531;p31"/>
            <p:cNvSpPr/>
            <p:nvPr/>
          </p:nvSpPr>
          <p:spPr>
            <a:xfrm>
              <a:off x="67824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2" name="Google Shape;532;p31"/>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rgbClr val="000000"/>
                </a:solidFill>
                <a:latin typeface="Arial"/>
                <a:ea typeface="Arial"/>
                <a:cs typeface="Arial"/>
                <a:sym typeface="Arial"/>
              </a:endParaRPr>
            </a:p>
          </p:txBody>
        </p:sp>
      </p:grpSp>
      <p:grpSp>
        <p:nvGrpSpPr>
          <p:cNvPr id="533" name="Google Shape;533;p31"/>
          <p:cNvGrpSpPr/>
          <p:nvPr/>
        </p:nvGrpSpPr>
        <p:grpSpPr>
          <a:xfrm>
            <a:off x="4659120" y="3557520"/>
            <a:ext cx="3805920" cy="639360"/>
            <a:chOff x="4659120" y="3557520"/>
            <a:chExt cx="3805920" cy="639360"/>
          </a:xfrm>
        </p:grpSpPr>
        <p:sp>
          <p:nvSpPr>
            <p:cNvPr id="534" name="Google Shape;534;p31"/>
            <p:cNvSpPr/>
            <p:nvPr/>
          </p:nvSpPr>
          <p:spPr>
            <a:xfrm>
              <a:off x="465912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5" name="Google Shape;535;p31"/>
            <p:cNvSpPr/>
            <p:nvPr/>
          </p:nvSpPr>
          <p:spPr>
            <a:xfrm>
              <a:off x="4852440" y="36172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rgbClr val="000000"/>
                </a:solidFill>
                <a:latin typeface="Arial"/>
                <a:ea typeface="Arial"/>
                <a:cs typeface="Arial"/>
                <a:sym typeface="Arial"/>
              </a:endParaRPr>
            </a:p>
          </p:txBody>
        </p:sp>
      </p:grpSp>
      <p:sp>
        <p:nvSpPr>
          <p:cNvPr id="536" name="Google Shape;536;p3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3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000000"/>
              </a:solidFill>
              <a:latin typeface="Arial"/>
              <a:ea typeface="Arial"/>
              <a:cs typeface="Arial"/>
              <a:sym typeface="Arial"/>
            </a:endParaRPr>
          </a:p>
        </p:txBody>
      </p:sp>
      <p:sp>
        <p:nvSpPr>
          <p:cNvPr id="542" name="Google Shape;542;p3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43" name="Google Shape;543;p32"/>
          <p:cNvSpPr/>
          <p:nvPr/>
        </p:nvSpPr>
        <p:spPr>
          <a:xfrm>
            <a:off x="768600" y="788040"/>
            <a:ext cx="4483800" cy="2011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Le mandat Aidants Connect sécurise les aidant·es dans les démarches qu’ils ou elles accomplissent au nom de l’usager.</a:t>
            </a:r>
            <a:endParaRPr b="0" i="0" sz="2400" u="none" cap="none" strike="noStrike">
              <a:solidFill>
                <a:srgbClr val="000000"/>
              </a:solidFill>
              <a:latin typeface="Arial"/>
              <a:ea typeface="Arial"/>
              <a:cs typeface="Arial"/>
              <a:sym typeface="Arial"/>
            </a:endParaRPr>
          </a:p>
        </p:txBody>
      </p:sp>
      <p:sp>
        <p:nvSpPr>
          <p:cNvPr id="544" name="Google Shape;544;p3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545" name="Google Shape;545;p32"/>
          <p:cNvPicPr preferRelativeResize="0"/>
          <p:nvPr/>
        </p:nvPicPr>
        <p:blipFill rotWithShape="1">
          <a:blip r:embed="rId4">
            <a:alphaModFix/>
          </a:blip>
          <a:srcRect b="0" l="0" r="0" t="0"/>
          <a:stretch/>
        </p:blipFill>
        <p:spPr>
          <a:xfrm>
            <a:off x="5557680" y="464760"/>
            <a:ext cx="2913840" cy="410724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cxnSp>
        <p:nvCxnSpPr>
          <p:cNvPr id="550" name="Google Shape;550;p33"/>
          <p:cNvCxnSpPr/>
          <p:nvPr/>
        </p:nvCxnSpPr>
        <p:spPr>
          <a:xfrm>
            <a:off x="4107240" y="3948840"/>
            <a:ext cx="2490840" cy="720"/>
          </a:xfrm>
          <a:prstGeom prst="straightConnector1">
            <a:avLst/>
          </a:prstGeom>
          <a:noFill/>
          <a:ln cap="flat" cmpd="sng" w="38100">
            <a:solidFill>
              <a:srgbClr val="FF3333"/>
            </a:solidFill>
            <a:prstDash val="solid"/>
            <a:round/>
            <a:headEnd len="med" w="med" type="triangle"/>
            <a:tailEnd len="med" w="med" type="triangle"/>
          </a:ln>
        </p:spPr>
      </p:cxnSp>
      <p:sp>
        <p:nvSpPr>
          <p:cNvPr id="551" name="Google Shape;551;p3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52" name="Google Shape;552;p3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553" name="Google Shape;553;p33"/>
          <p:cNvSpPr/>
          <p:nvPr/>
        </p:nvSpPr>
        <p:spPr>
          <a:xfrm>
            <a:off x="768600" y="867240"/>
            <a:ext cx="4010760" cy="126144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None/>
            </a:pPr>
            <a:r>
              <a:rPr b="1" i="0" lang="fr" sz="1800" u="none" cap="none" strike="noStrike">
                <a:solidFill>
                  <a:srgbClr val="FF3333"/>
                </a:solidFill>
                <a:latin typeface="Palanquin"/>
                <a:ea typeface="Palanquin"/>
                <a:cs typeface="Palanquin"/>
                <a:sym typeface="Palanquin"/>
              </a:rPr>
              <a:t>En pratique, le mandat est conclu entre une structure habilitée « Aidants Connect » et l’usager·ère. Ce mandat précise le champ d’action et la durée pendant laquelle les aidant·es de la structure peuvent agir au nom de l’usager·ère.</a:t>
            </a:r>
            <a:endParaRPr b="0" i="0" sz="1800" u="none" cap="none" strike="noStrike">
              <a:solidFill>
                <a:srgbClr val="000000"/>
              </a:solidFill>
              <a:latin typeface="Arial"/>
              <a:ea typeface="Arial"/>
              <a:cs typeface="Arial"/>
              <a:sym typeface="Arial"/>
            </a:endParaRPr>
          </a:p>
        </p:txBody>
      </p:sp>
      <p:sp>
        <p:nvSpPr>
          <p:cNvPr id="554" name="Google Shape;554;p3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000000"/>
              </a:solidFill>
              <a:latin typeface="Arial"/>
              <a:ea typeface="Arial"/>
              <a:cs typeface="Arial"/>
              <a:sym typeface="Arial"/>
            </a:endParaRPr>
          </a:p>
        </p:txBody>
      </p:sp>
      <p:pic>
        <p:nvPicPr>
          <p:cNvPr id="555" name="Google Shape;555;p33"/>
          <p:cNvPicPr preferRelativeResize="0"/>
          <p:nvPr/>
        </p:nvPicPr>
        <p:blipFill rotWithShape="1">
          <a:blip r:embed="rId3">
            <a:alphaModFix/>
          </a:blip>
          <a:srcRect b="0" l="0" r="0" t="0"/>
          <a:stretch/>
        </p:blipFill>
        <p:spPr>
          <a:xfrm rot="292200">
            <a:off x="4936320" y="3245040"/>
            <a:ext cx="830520" cy="1170720"/>
          </a:xfrm>
          <a:prstGeom prst="rect">
            <a:avLst/>
          </a:prstGeom>
          <a:noFill/>
          <a:ln cap="flat" cmpd="sng" w="9525">
            <a:solidFill>
              <a:srgbClr val="000000"/>
            </a:solidFill>
            <a:prstDash val="solid"/>
            <a:round/>
            <a:headEnd len="sm" w="sm" type="none"/>
            <a:tailEnd len="sm" w="sm" type="none"/>
          </a:ln>
        </p:spPr>
      </p:pic>
      <p:sp>
        <p:nvSpPr>
          <p:cNvPr id="556" name="Google Shape;556;p33"/>
          <p:cNvSpPr/>
          <p:nvPr/>
        </p:nvSpPr>
        <p:spPr>
          <a:xfrm>
            <a:off x="2576880" y="3714120"/>
            <a:ext cx="1429920" cy="468720"/>
          </a:xfrm>
          <a:prstGeom prst="rect">
            <a:avLst/>
          </a:prstGeom>
          <a:solidFill>
            <a:srgbClr val="1B499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800" u="none" cap="none" strike="noStrike">
                <a:solidFill>
                  <a:schemeClr val="lt1"/>
                </a:solidFill>
                <a:latin typeface="Palanquin"/>
                <a:ea typeface="Palanquin"/>
                <a:cs typeface="Palanquin"/>
                <a:sym typeface="Palanquin"/>
              </a:rPr>
              <a:t>Structure</a:t>
            </a:r>
            <a:endParaRPr b="0" i="0" sz="1800" u="none" cap="none" strike="noStrike">
              <a:solidFill>
                <a:srgbClr val="000000"/>
              </a:solidFill>
              <a:latin typeface="Arial"/>
              <a:ea typeface="Arial"/>
              <a:cs typeface="Arial"/>
              <a:sym typeface="Arial"/>
            </a:endParaRPr>
          </a:p>
        </p:txBody>
      </p:sp>
      <p:sp>
        <p:nvSpPr>
          <p:cNvPr id="557" name="Google Shape;557;p33"/>
          <p:cNvSpPr/>
          <p:nvPr/>
        </p:nvSpPr>
        <p:spPr>
          <a:xfrm>
            <a:off x="6697440" y="3714120"/>
            <a:ext cx="1429920" cy="468720"/>
          </a:xfrm>
          <a:prstGeom prst="rect">
            <a:avLst/>
          </a:prstGeom>
          <a:solidFill>
            <a:srgbClr val="1B499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800" u="none" cap="none" strike="noStrike">
                <a:solidFill>
                  <a:schemeClr val="lt1"/>
                </a:solidFill>
                <a:latin typeface="Palanquin"/>
                <a:ea typeface="Palanquin"/>
                <a:cs typeface="Palanquin"/>
                <a:sym typeface="Palanquin"/>
              </a:rPr>
              <a:t>Usager</a:t>
            </a:r>
            <a:endParaRPr b="0" i="0" sz="1800" u="none" cap="none" strike="noStrike">
              <a:solidFill>
                <a:srgbClr val="000000"/>
              </a:solidFill>
              <a:latin typeface="Arial"/>
              <a:ea typeface="Arial"/>
              <a:cs typeface="Arial"/>
              <a:sym typeface="Arial"/>
            </a:endParaRPr>
          </a:p>
        </p:txBody>
      </p:sp>
      <p:sp>
        <p:nvSpPr>
          <p:cNvPr id="558" name="Google Shape;558;p33"/>
          <p:cNvSpPr/>
          <p:nvPr/>
        </p:nvSpPr>
        <p:spPr>
          <a:xfrm>
            <a:off x="4781520" y="4449600"/>
            <a:ext cx="1141560" cy="329760"/>
          </a:xfrm>
          <a:prstGeom prst="rect">
            <a:avLst/>
          </a:prstGeom>
          <a:noFill/>
          <a:ln>
            <a:noFill/>
          </a:ln>
        </p:spPr>
        <p:txBody>
          <a:bodyPr anchorCtr="0" anchor="ctr" bIns="330475" lIns="90000" spcFirstLastPara="1" rIns="90000" wrap="square" tIns="330475">
            <a:noAutofit/>
          </a:bodyPr>
          <a:lstStyle/>
          <a:p>
            <a:pPr indent="0" lvl="0" marL="0" marR="0" rtl="0" algn="ctr">
              <a:lnSpc>
                <a:spcPct val="100000"/>
              </a:lnSpc>
              <a:spcBef>
                <a:spcPts val="0"/>
              </a:spcBef>
              <a:spcAft>
                <a:spcPts val="0"/>
              </a:spcAft>
              <a:buNone/>
            </a:pPr>
            <a:r>
              <a:rPr b="1" i="0" lang="fr" sz="1800" u="none" cap="none" strike="noStrike">
                <a:solidFill>
                  <a:srgbClr val="FF3333"/>
                </a:solidFill>
                <a:latin typeface="Palanquin"/>
                <a:ea typeface="Palanquin"/>
                <a:cs typeface="Palanquin"/>
                <a:sym typeface="Palanquin"/>
              </a:rPr>
              <a:t>Mandat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34"/>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Qu’est-ce que permet </a:t>
            </a:r>
            <a:endParaRPr b="0" i="0" sz="3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Aidants Connect ?</a:t>
            </a:r>
            <a:endParaRPr b="0" i="0" sz="3000" u="none" cap="none" strike="noStrike">
              <a:solidFill>
                <a:srgbClr val="000000"/>
              </a:solidFill>
              <a:latin typeface="Arial"/>
              <a:ea typeface="Arial"/>
              <a:cs typeface="Arial"/>
              <a:sym typeface="Arial"/>
            </a:endParaRPr>
          </a:p>
        </p:txBody>
      </p:sp>
      <p:sp>
        <p:nvSpPr>
          <p:cNvPr id="564" name="Google Shape;564;p34"/>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65" name="Google Shape;565;p34"/>
          <p:cNvSpPr/>
          <p:nvPr/>
        </p:nvSpPr>
        <p:spPr>
          <a:xfrm>
            <a:off x="504360" y="2396160"/>
            <a:ext cx="4154040" cy="63936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rgbClr val="000000"/>
              </a:solidFill>
              <a:latin typeface="Arial"/>
              <a:ea typeface="Arial"/>
              <a:cs typeface="Arial"/>
              <a:sym typeface="Arial"/>
            </a:endParaRPr>
          </a:p>
        </p:txBody>
      </p:sp>
      <p:grpSp>
        <p:nvGrpSpPr>
          <p:cNvPr id="566" name="Google Shape;566;p34"/>
          <p:cNvGrpSpPr/>
          <p:nvPr/>
        </p:nvGrpSpPr>
        <p:grpSpPr>
          <a:xfrm>
            <a:off x="4659120" y="2396160"/>
            <a:ext cx="3805920" cy="639360"/>
            <a:chOff x="4659120" y="2396160"/>
            <a:chExt cx="3805920" cy="639360"/>
          </a:xfrm>
        </p:grpSpPr>
        <p:sp>
          <p:nvSpPr>
            <p:cNvPr id="567" name="Google Shape;567;p34"/>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68" name="Google Shape;568;p34"/>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rgbClr val="000000"/>
                </a:solidFill>
                <a:latin typeface="Arial"/>
                <a:ea typeface="Arial"/>
                <a:cs typeface="Arial"/>
                <a:sym typeface="Arial"/>
              </a:endParaRPr>
            </a:p>
          </p:txBody>
        </p:sp>
      </p:grpSp>
      <p:grpSp>
        <p:nvGrpSpPr>
          <p:cNvPr id="569" name="Google Shape;569;p34"/>
          <p:cNvGrpSpPr/>
          <p:nvPr/>
        </p:nvGrpSpPr>
        <p:grpSpPr>
          <a:xfrm>
            <a:off x="678240" y="3161160"/>
            <a:ext cx="3805920" cy="639360"/>
            <a:chOff x="678240" y="3161160"/>
            <a:chExt cx="3805920" cy="639360"/>
          </a:xfrm>
        </p:grpSpPr>
        <p:sp>
          <p:nvSpPr>
            <p:cNvPr id="570" name="Google Shape;570;p34"/>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71" name="Google Shape;571;p34"/>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rgbClr val="000000"/>
                </a:solidFill>
                <a:latin typeface="Arial"/>
                <a:ea typeface="Arial"/>
                <a:cs typeface="Arial"/>
                <a:sym typeface="Arial"/>
              </a:endParaRPr>
            </a:p>
          </p:txBody>
        </p:sp>
      </p:grpSp>
      <p:grpSp>
        <p:nvGrpSpPr>
          <p:cNvPr id="572" name="Google Shape;572;p34"/>
          <p:cNvGrpSpPr/>
          <p:nvPr/>
        </p:nvGrpSpPr>
        <p:grpSpPr>
          <a:xfrm>
            <a:off x="4659120" y="3161160"/>
            <a:ext cx="3805920" cy="639360"/>
            <a:chOff x="4659120" y="3161160"/>
            <a:chExt cx="3805920" cy="639360"/>
          </a:xfrm>
        </p:grpSpPr>
        <p:sp>
          <p:nvSpPr>
            <p:cNvPr id="573" name="Google Shape;573;p34"/>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74" name="Google Shape;574;p34"/>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rgbClr val="000000"/>
                </a:solidFill>
                <a:latin typeface="Arial"/>
                <a:ea typeface="Arial"/>
                <a:cs typeface="Arial"/>
                <a:sym typeface="Arial"/>
              </a:endParaRPr>
            </a:p>
          </p:txBody>
        </p:sp>
      </p:grpSp>
      <p:grpSp>
        <p:nvGrpSpPr>
          <p:cNvPr id="575" name="Google Shape;575;p34"/>
          <p:cNvGrpSpPr/>
          <p:nvPr/>
        </p:nvGrpSpPr>
        <p:grpSpPr>
          <a:xfrm>
            <a:off x="678240" y="3925800"/>
            <a:ext cx="3805920" cy="639360"/>
            <a:chOff x="678240" y="3925800"/>
            <a:chExt cx="3805920" cy="639360"/>
          </a:xfrm>
        </p:grpSpPr>
        <p:sp>
          <p:nvSpPr>
            <p:cNvPr id="576" name="Google Shape;576;p34"/>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77" name="Google Shape;577;p34"/>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rgbClr val="000000"/>
                </a:solidFill>
                <a:latin typeface="Arial"/>
                <a:ea typeface="Arial"/>
                <a:cs typeface="Arial"/>
                <a:sym typeface="Arial"/>
              </a:endParaRPr>
            </a:p>
          </p:txBody>
        </p:sp>
      </p:grpSp>
      <p:grpSp>
        <p:nvGrpSpPr>
          <p:cNvPr id="578" name="Google Shape;578;p34"/>
          <p:cNvGrpSpPr/>
          <p:nvPr/>
        </p:nvGrpSpPr>
        <p:grpSpPr>
          <a:xfrm>
            <a:off x="4659120" y="3925800"/>
            <a:ext cx="3805920" cy="639360"/>
            <a:chOff x="4659120" y="3925800"/>
            <a:chExt cx="3805920" cy="639360"/>
          </a:xfrm>
        </p:grpSpPr>
        <p:sp>
          <p:nvSpPr>
            <p:cNvPr id="579" name="Google Shape;579;p34"/>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80" name="Google Shape;580;p34"/>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rgbClr val="000000"/>
                </a:solidFill>
                <a:latin typeface="Arial"/>
                <a:ea typeface="Arial"/>
                <a:cs typeface="Arial"/>
                <a:sym typeface="Arial"/>
              </a:endParaRPr>
            </a:p>
          </p:txBody>
        </p:sp>
      </p:grpSp>
      <p:sp>
        <p:nvSpPr>
          <p:cNvPr id="581" name="Google Shape;581;p3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35"/>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Qu’est-ce que permet </a:t>
            </a:r>
            <a:endParaRPr b="0" i="0" sz="3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Aidants Connect ?</a:t>
            </a:r>
            <a:endParaRPr b="0" i="0" sz="3000" u="none" cap="none" strike="noStrike">
              <a:solidFill>
                <a:srgbClr val="000000"/>
              </a:solidFill>
              <a:latin typeface="Arial"/>
              <a:ea typeface="Arial"/>
              <a:cs typeface="Arial"/>
              <a:sym typeface="Arial"/>
            </a:endParaRPr>
          </a:p>
        </p:txBody>
      </p:sp>
      <p:grpSp>
        <p:nvGrpSpPr>
          <p:cNvPr id="587" name="Google Shape;587;p35"/>
          <p:cNvGrpSpPr/>
          <p:nvPr/>
        </p:nvGrpSpPr>
        <p:grpSpPr>
          <a:xfrm>
            <a:off x="4659120" y="2396160"/>
            <a:ext cx="3805920" cy="639360"/>
            <a:chOff x="4659120" y="2396160"/>
            <a:chExt cx="3805920" cy="639360"/>
          </a:xfrm>
        </p:grpSpPr>
        <p:sp>
          <p:nvSpPr>
            <p:cNvPr id="588" name="Google Shape;588;p35"/>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89" name="Google Shape;589;p35"/>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rgbClr val="000000"/>
                </a:solidFill>
                <a:latin typeface="Arial"/>
                <a:ea typeface="Arial"/>
                <a:cs typeface="Arial"/>
                <a:sym typeface="Arial"/>
              </a:endParaRPr>
            </a:p>
          </p:txBody>
        </p:sp>
      </p:grpSp>
      <p:grpSp>
        <p:nvGrpSpPr>
          <p:cNvPr id="590" name="Google Shape;590;p35"/>
          <p:cNvGrpSpPr/>
          <p:nvPr/>
        </p:nvGrpSpPr>
        <p:grpSpPr>
          <a:xfrm>
            <a:off x="678240" y="3161160"/>
            <a:ext cx="3805920" cy="639360"/>
            <a:chOff x="678240" y="3161160"/>
            <a:chExt cx="3805920" cy="639360"/>
          </a:xfrm>
        </p:grpSpPr>
        <p:sp>
          <p:nvSpPr>
            <p:cNvPr id="591" name="Google Shape;591;p35"/>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92" name="Google Shape;592;p35"/>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rgbClr val="000000"/>
                </a:solidFill>
                <a:latin typeface="Arial"/>
                <a:ea typeface="Arial"/>
                <a:cs typeface="Arial"/>
                <a:sym typeface="Arial"/>
              </a:endParaRPr>
            </a:p>
          </p:txBody>
        </p:sp>
      </p:grpSp>
      <p:grpSp>
        <p:nvGrpSpPr>
          <p:cNvPr id="593" name="Google Shape;593;p35"/>
          <p:cNvGrpSpPr/>
          <p:nvPr/>
        </p:nvGrpSpPr>
        <p:grpSpPr>
          <a:xfrm>
            <a:off x="4659120" y="3161160"/>
            <a:ext cx="3805920" cy="639360"/>
            <a:chOff x="4659120" y="3161160"/>
            <a:chExt cx="3805920" cy="639360"/>
          </a:xfrm>
        </p:grpSpPr>
        <p:sp>
          <p:nvSpPr>
            <p:cNvPr id="594" name="Google Shape;594;p35"/>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95" name="Google Shape;595;p35"/>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rgbClr val="000000"/>
                </a:solidFill>
                <a:latin typeface="Arial"/>
                <a:ea typeface="Arial"/>
                <a:cs typeface="Arial"/>
                <a:sym typeface="Arial"/>
              </a:endParaRPr>
            </a:p>
          </p:txBody>
        </p:sp>
      </p:grpSp>
      <p:grpSp>
        <p:nvGrpSpPr>
          <p:cNvPr id="596" name="Google Shape;596;p35"/>
          <p:cNvGrpSpPr/>
          <p:nvPr/>
        </p:nvGrpSpPr>
        <p:grpSpPr>
          <a:xfrm>
            <a:off x="678240" y="3925800"/>
            <a:ext cx="3805920" cy="639360"/>
            <a:chOff x="678240" y="3925800"/>
            <a:chExt cx="3805920" cy="639360"/>
          </a:xfrm>
        </p:grpSpPr>
        <p:sp>
          <p:nvSpPr>
            <p:cNvPr id="597" name="Google Shape;597;p35"/>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98" name="Google Shape;598;p35"/>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rgbClr val="000000"/>
                </a:solidFill>
                <a:latin typeface="Arial"/>
                <a:ea typeface="Arial"/>
                <a:cs typeface="Arial"/>
                <a:sym typeface="Arial"/>
              </a:endParaRPr>
            </a:p>
          </p:txBody>
        </p:sp>
      </p:grpSp>
      <p:grpSp>
        <p:nvGrpSpPr>
          <p:cNvPr id="599" name="Google Shape;599;p35"/>
          <p:cNvGrpSpPr/>
          <p:nvPr/>
        </p:nvGrpSpPr>
        <p:grpSpPr>
          <a:xfrm>
            <a:off x="4659120" y="3925800"/>
            <a:ext cx="3805920" cy="639360"/>
            <a:chOff x="4659120" y="3925800"/>
            <a:chExt cx="3805920" cy="639360"/>
          </a:xfrm>
        </p:grpSpPr>
        <p:sp>
          <p:nvSpPr>
            <p:cNvPr id="600" name="Google Shape;600;p35"/>
            <p:cNvSpPr/>
            <p:nvPr/>
          </p:nvSpPr>
          <p:spPr>
            <a:xfrm>
              <a:off x="4659120" y="392580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01" name="Google Shape;601;p35"/>
            <p:cNvSpPr/>
            <p:nvPr/>
          </p:nvSpPr>
          <p:spPr>
            <a:xfrm>
              <a:off x="4852440" y="3985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rgbClr val="000000"/>
                </a:solidFill>
                <a:latin typeface="Arial"/>
                <a:ea typeface="Arial"/>
                <a:cs typeface="Arial"/>
                <a:sym typeface="Arial"/>
              </a:endParaRPr>
            </a:p>
          </p:txBody>
        </p:sp>
      </p:grpSp>
      <p:sp>
        <p:nvSpPr>
          <p:cNvPr id="602" name="Google Shape;602;p3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603" name="Google Shape;603;p35"/>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04" name="Google Shape;604;p35"/>
          <p:cNvSpPr/>
          <p:nvPr/>
        </p:nvSpPr>
        <p:spPr>
          <a:xfrm>
            <a:off x="504360" y="2396160"/>
            <a:ext cx="4154040" cy="63936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3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Ce que </a:t>
            </a:r>
            <a:r>
              <a:rPr b="1" i="0" lang="fr" sz="2600" u="none" cap="none" strike="noStrike">
                <a:solidFill>
                  <a:srgbClr val="FFFFFF"/>
                </a:solidFill>
                <a:highlight>
                  <a:srgbClr val="FF3333"/>
                </a:highlight>
                <a:latin typeface="Palanquin"/>
                <a:ea typeface="Palanquin"/>
                <a:cs typeface="Palanquin"/>
                <a:sym typeface="Palanquin"/>
              </a:rPr>
              <a:t> N’EST PAS </a:t>
            </a:r>
            <a:r>
              <a:rPr b="1" i="0" lang="fr" sz="2600" u="none" cap="none" strike="noStrike">
                <a:solidFill>
                  <a:srgbClr val="FFFFFF"/>
                </a:solidFill>
                <a:highlight>
                  <a:srgbClr val="003081"/>
                </a:highlight>
                <a:latin typeface="Palanquin"/>
                <a:ea typeface="Palanquin"/>
                <a:cs typeface="Palanquin"/>
                <a:sym typeface="Palanquin"/>
              </a:rPr>
              <a:t> Aidants Connect</a:t>
            </a:r>
            <a:endParaRPr b="0" i="0" sz="2600" u="none" cap="none" strike="noStrike">
              <a:solidFill>
                <a:srgbClr val="000000"/>
              </a:solidFill>
              <a:latin typeface="Arial"/>
              <a:ea typeface="Arial"/>
              <a:cs typeface="Arial"/>
              <a:sym typeface="Arial"/>
            </a:endParaRPr>
          </a:p>
        </p:txBody>
      </p:sp>
      <p:sp>
        <p:nvSpPr>
          <p:cNvPr id="610" name="Google Shape;610;p3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11" name="Google Shape;611;p36"/>
          <p:cNvSpPr/>
          <p:nvPr/>
        </p:nvSpPr>
        <p:spPr>
          <a:xfrm>
            <a:off x="2714400" y="1923120"/>
            <a:ext cx="5833800" cy="2470320"/>
          </a:xfrm>
          <a:prstGeom prst="rect">
            <a:avLst/>
          </a:prstGeom>
          <a:noFill/>
          <a:ln>
            <a:noFill/>
          </a:ln>
        </p:spPr>
        <p:txBody>
          <a:bodyPr anchorCtr="0" anchor="ctr" bIns="91425" lIns="90000" spcFirstLastPara="1" rIns="90000" wrap="square" tIns="91425">
            <a:noAutofit/>
          </a:bodyPr>
          <a:lstStyle/>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“super compte” qui donne accès aux comptes des usagers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mandat unique pour réaliser toutes les démarches administratives de tous les usagers de la structure</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passe droit aux documents justificatifs demandés pour les démarches administratives</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solution clef en main qui permet de résoudre les blocages administratifs, similaire à Administration+</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coffre-fort numérique ou un coffre-fort de mots de passe</a:t>
            </a:r>
            <a:br>
              <a:rPr b="0" i="0" lang="fr" sz="1400" u="none" cap="none" strike="noStrike">
                <a:latin typeface="Arial"/>
                <a:ea typeface="Arial"/>
                <a:cs typeface="Arial"/>
                <a:sym typeface="Arial"/>
              </a:rPr>
            </a:br>
            <a:r>
              <a:rPr b="0" i="0" lang="fr" sz="1400" u="none" cap="none" strike="noStrike">
                <a:solidFill>
                  <a:srgbClr val="003081"/>
                </a:solidFill>
                <a:latin typeface="Palanquin Medium"/>
                <a:ea typeface="Palanquin Medium"/>
                <a:cs typeface="Palanquin Medium"/>
                <a:sym typeface="Palanquin Medium"/>
              </a:rPr>
              <a:t> </a:t>
            </a:r>
            <a:endParaRPr b="0" i="0" sz="1400" u="none" cap="none" strike="noStrike">
              <a:solidFill>
                <a:srgbClr val="000000"/>
              </a:solidFill>
              <a:latin typeface="Arial"/>
              <a:ea typeface="Arial"/>
              <a:cs typeface="Arial"/>
              <a:sym typeface="Arial"/>
            </a:endParaRPr>
          </a:p>
          <a:p>
            <a:pPr indent="-31752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moyen de rester connecté en permanence à tous les comptes des usagers</a:t>
            </a:r>
            <a:endParaRPr b="0" i="0" sz="1400" u="none" cap="none" strike="noStrike">
              <a:solidFill>
                <a:srgbClr val="000000"/>
              </a:solidFill>
              <a:latin typeface="Arial"/>
              <a:ea typeface="Arial"/>
              <a:cs typeface="Arial"/>
              <a:sym typeface="Arial"/>
            </a:endParaRPr>
          </a:p>
        </p:txBody>
      </p:sp>
      <p:sp>
        <p:nvSpPr>
          <p:cNvPr id="612" name="Google Shape;612;p3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37"/>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0" i="0" sz="3000" u="none" cap="none" strike="noStrike">
              <a:solidFill>
                <a:srgbClr val="000000"/>
              </a:solidFill>
              <a:latin typeface="Arial"/>
              <a:ea typeface="Arial"/>
              <a:cs typeface="Arial"/>
              <a:sym typeface="Arial"/>
            </a:endParaRPr>
          </a:p>
        </p:txBody>
      </p:sp>
      <p:grpSp>
        <p:nvGrpSpPr>
          <p:cNvPr id="618" name="Google Shape;618;p37"/>
          <p:cNvGrpSpPr/>
          <p:nvPr/>
        </p:nvGrpSpPr>
        <p:grpSpPr>
          <a:xfrm>
            <a:off x="678240" y="2396160"/>
            <a:ext cx="3805920" cy="639360"/>
            <a:chOff x="678240" y="2396160"/>
            <a:chExt cx="3805920" cy="639360"/>
          </a:xfrm>
        </p:grpSpPr>
        <p:sp>
          <p:nvSpPr>
            <p:cNvPr id="619" name="Google Shape;619;p37"/>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20" name="Google Shape;620;p37"/>
            <p:cNvSpPr/>
            <p:nvPr/>
          </p:nvSpPr>
          <p:spPr>
            <a:xfrm>
              <a:off x="87192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rgbClr val="000000"/>
                </a:solidFill>
                <a:latin typeface="Arial"/>
                <a:ea typeface="Arial"/>
                <a:cs typeface="Arial"/>
                <a:sym typeface="Arial"/>
              </a:endParaRPr>
            </a:p>
          </p:txBody>
        </p:sp>
      </p:grpSp>
      <p:grpSp>
        <p:nvGrpSpPr>
          <p:cNvPr id="621" name="Google Shape;621;p37"/>
          <p:cNvGrpSpPr/>
          <p:nvPr/>
        </p:nvGrpSpPr>
        <p:grpSpPr>
          <a:xfrm>
            <a:off x="4659120" y="2396160"/>
            <a:ext cx="3805920" cy="639360"/>
            <a:chOff x="4659120" y="2396160"/>
            <a:chExt cx="3805920" cy="639360"/>
          </a:xfrm>
        </p:grpSpPr>
        <p:sp>
          <p:nvSpPr>
            <p:cNvPr id="622" name="Google Shape;622;p37"/>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23" name="Google Shape;623;p37"/>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rgbClr val="000000"/>
                </a:solidFill>
                <a:latin typeface="Arial"/>
                <a:ea typeface="Arial"/>
                <a:cs typeface="Arial"/>
                <a:sym typeface="Arial"/>
              </a:endParaRPr>
            </a:p>
          </p:txBody>
        </p:sp>
      </p:grpSp>
      <p:grpSp>
        <p:nvGrpSpPr>
          <p:cNvPr id="624" name="Google Shape;624;p37"/>
          <p:cNvGrpSpPr/>
          <p:nvPr/>
        </p:nvGrpSpPr>
        <p:grpSpPr>
          <a:xfrm>
            <a:off x="678240" y="3161160"/>
            <a:ext cx="3805920" cy="639360"/>
            <a:chOff x="678240" y="3161160"/>
            <a:chExt cx="3805920" cy="639360"/>
          </a:xfrm>
        </p:grpSpPr>
        <p:sp>
          <p:nvSpPr>
            <p:cNvPr id="625" name="Google Shape;625;p37"/>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26" name="Google Shape;626;p37"/>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rgbClr val="000000"/>
                </a:solidFill>
                <a:latin typeface="Arial"/>
                <a:ea typeface="Arial"/>
                <a:cs typeface="Arial"/>
                <a:sym typeface="Arial"/>
              </a:endParaRPr>
            </a:p>
          </p:txBody>
        </p:sp>
      </p:grpSp>
      <p:grpSp>
        <p:nvGrpSpPr>
          <p:cNvPr id="627" name="Google Shape;627;p37"/>
          <p:cNvGrpSpPr/>
          <p:nvPr/>
        </p:nvGrpSpPr>
        <p:grpSpPr>
          <a:xfrm>
            <a:off x="4659120" y="3161160"/>
            <a:ext cx="3812400" cy="639360"/>
            <a:chOff x="4659120" y="3161160"/>
            <a:chExt cx="3812400" cy="639360"/>
          </a:xfrm>
        </p:grpSpPr>
        <p:sp>
          <p:nvSpPr>
            <p:cNvPr id="628" name="Google Shape;628;p37"/>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29" name="Google Shape;629;p37"/>
            <p:cNvSpPr/>
            <p:nvPr/>
          </p:nvSpPr>
          <p:spPr>
            <a:xfrm>
              <a:off x="4665600" y="3220560"/>
              <a:ext cx="38059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rgbClr val="000000"/>
                </a:solidFill>
                <a:latin typeface="Arial"/>
                <a:ea typeface="Arial"/>
                <a:cs typeface="Arial"/>
                <a:sym typeface="Arial"/>
              </a:endParaRPr>
            </a:p>
          </p:txBody>
        </p:sp>
      </p:grpSp>
      <p:grpSp>
        <p:nvGrpSpPr>
          <p:cNvPr id="630" name="Google Shape;630;p37"/>
          <p:cNvGrpSpPr/>
          <p:nvPr/>
        </p:nvGrpSpPr>
        <p:grpSpPr>
          <a:xfrm>
            <a:off x="678240" y="3925800"/>
            <a:ext cx="3805920" cy="639360"/>
            <a:chOff x="678240" y="3925800"/>
            <a:chExt cx="3805920" cy="639360"/>
          </a:xfrm>
        </p:grpSpPr>
        <p:sp>
          <p:nvSpPr>
            <p:cNvPr id="631" name="Google Shape;631;p37"/>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32" name="Google Shape;632;p37"/>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rgbClr val="000000"/>
                </a:solidFill>
                <a:latin typeface="Arial"/>
                <a:ea typeface="Arial"/>
                <a:cs typeface="Arial"/>
                <a:sym typeface="Arial"/>
              </a:endParaRPr>
            </a:p>
          </p:txBody>
        </p:sp>
      </p:grpSp>
      <p:grpSp>
        <p:nvGrpSpPr>
          <p:cNvPr id="633" name="Google Shape;633;p37"/>
          <p:cNvGrpSpPr/>
          <p:nvPr/>
        </p:nvGrpSpPr>
        <p:grpSpPr>
          <a:xfrm>
            <a:off x="4659120" y="3925800"/>
            <a:ext cx="3805920" cy="639360"/>
            <a:chOff x="4659120" y="3925800"/>
            <a:chExt cx="3805920" cy="639360"/>
          </a:xfrm>
        </p:grpSpPr>
        <p:sp>
          <p:nvSpPr>
            <p:cNvPr id="634" name="Google Shape;634;p37"/>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35" name="Google Shape;635;p37"/>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rgbClr val="000000"/>
                </a:solidFill>
                <a:latin typeface="Arial"/>
                <a:ea typeface="Arial"/>
                <a:cs typeface="Arial"/>
                <a:sym typeface="Arial"/>
              </a:endParaRPr>
            </a:p>
          </p:txBody>
        </p:sp>
      </p:grpSp>
      <p:sp>
        <p:nvSpPr>
          <p:cNvPr id="636" name="Google Shape;636;p3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38"/>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0" i="0" sz="3000" u="none" cap="none" strike="noStrike">
              <a:solidFill>
                <a:srgbClr val="000000"/>
              </a:solidFill>
              <a:latin typeface="Arial"/>
              <a:ea typeface="Arial"/>
              <a:cs typeface="Arial"/>
              <a:sym typeface="Arial"/>
            </a:endParaRPr>
          </a:p>
        </p:txBody>
      </p:sp>
      <p:grpSp>
        <p:nvGrpSpPr>
          <p:cNvPr id="642" name="Google Shape;642;p38"/>
          <p:cNvGrpSpPr/>
          <p:nvPr/>
        </p:nvGrpSpPr>
        <p:grpSpPr>
          <a:xfrm>
            <a:off x="678240" y="2396160"/>
            <a:ext cx="3805920" cy="639360"/>
            <a:chOff x="678240" y="2396160"/>
            <a:chExt cx="3805920" cy="639360"/>
          </a:xfrm>
        </p:grpSpPr>
        <p:sp>
          <p:nvSpPr>
            <p:cNvPr id="643" name="Google Shape;643;p38"/>
            <p:cNvSpPr/>
            <p:nvPr/>
          </p:nvSpPr>
          <p:spPr>
            <a:xfrm>
              <a:off x="67824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44" name="Google Shape;644;p38"/>
            <p:cNvSpPr/>
            <p:nvPr/>
          </p:nvSpPr>
          <p:spPr>
            <a:xfrm>
              <a:off x="87192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rgbClr val="000000"/>
                </a:solidFill>
                <a:latin typeface="Arial"/>
                <a:ea typeface="Arial"/>
                <a:cs typeface="Arial"/>
                <a:sym typeface="Arial"/>
              </a:endParaRPr>
            </a:p>
          </p:txBody>
        </p:sp>
      </p:grpSp>
      <p:grpSp>
        <p:nvGrpSpPr>
          <p:cNvPr id="645" name="Google Shape;645;p38"/>
          <p:cNvGrpSpPr/>
          <p:nvPr/>
        </p:nvGrpSpPr>
        <p:grpSpPr>
          <a:xfrm>
            <a:off x="4659120" y="2396160"/>
            <a:ext cx="3805920" cy="639360"/>
            <a:chOff x="4659120" y="2396160"/>
            <a:chExt cx="3805920" cy="639360"/>
          </a:xfrm>
        </p:grpSpPr>
        <p:sp>
          <p:nvSpPr>
            <p:cNvPr id="646" name="Google Shape;646;p38"/>
            <p:cNvSpPr/>
            <p:nvPr/>
          </p:nvSpPr>
          <p:spPr>
            <a:xfrm>
              <a:off x="465912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47" name="Google Shape;647;p38"/>
            <p:cNvSpPr/>
            <p:nvPr/>
          </p:nvSpPr>
          <p:spPr>
            <a:xfrm>
              <a:off x="485244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rgbClr val="000000"/>
                </a:solidFill>
                <a:latin typeface="Arial"/>
                <a:ea typeface="Arial"/>
                <a:cs typeface="Arial"/>
                <a:sym typeface="Arial"/>
              </a:endParaRPr>
            </a:p>
          </p:txBody>
        </p:sp>
      </p:grpSp>
      <p:grpSp>
        <p:nvGrpSpPr>
          <p:cNvPr id="648" name="Google Shape;648;p38"/>
          <p:cNvGrpSpPr/>
          <p:nvPr/>
        </p:nvGrpSpPr>
        <p:grpSpPr>
          <a:xfrm>
            <a:off x="678240" y="3161160"/>
            <a:ext cx="3805920" cy="639360"/>
            <a:chOff x="678240" y="3161160"/>
            <a:chExt cx="3805920" cy="639360"/>
          </a:xfrm>
        </p:grpSpPr>
        <p:sp>
          <p:nvSpPr>
            <p:cNvPr id="649" name="Google Shape;649;p38"/>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50" name="Google Shape;650;p38"/>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rgbClr val="000000"/>
                </a:solidFill>
                <a:latin typeface="Arial"/>
                <a:ea typeface="Arial"/>
                <a:cs typeface="Arial"/>
                <a:sym typeface="Arial"/>
              </a:endParaRPr>
            </a:p>
          </p:txBody>
        </p:sp>
      </p:grpSp>
      <p:grpSp>
        <p:nvGrpSpPr>
          <p:cNvPr id="651" name="Google Shape;651;p38"/>
          <p:cNvGrpSpPr/>
          <p:nvPr/>
        </p:nvGrpSpPr>
        <p:grpSpPr>
          <a:xfrm>
            <a:off x="4658760" y="3161160"/>
            <a:ext cx="3806280" cy="639360"/>
            <a:chOff x="4658760" y="3161160"/>
            <a:chExt cx="3806280" cy="639360"/>
          </a:xfrm>
        </p:grpSpPr>
        <p:sp>
          <p:nvSpPr>
            <p:cNvPr id="652" name="Google Shape;652;p38"/>
            <p:cNvSpPr/>
            <p:nvPr/>
          </p:nvSpPr>
          <p:spPr>
            <a:xfrm>
              <a:off x="465912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53" name="Google Shape;653;p38"/>
            <p:cNvSpPr/>
            <p:nvPr/>
          </p:nvSpPr>
          <p:spPr>
            <a:xfrm>
              <a:off x="4658760" y="3220560"/>
              <a:ext cx="38059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rgbClr val="000000"/>
                </a:solidFill>
                <a:latin typeface="Arial"/>
                <a:ea typeface="Arial"/>
                <a:cs typeface="Arial"/>
                <a:sym typeface="Arial"/>
              </a:endParaRPr>
            </a:p>
          </p:txBody>
        </p:sp>
      </p:grpSp>
      <p:grpSp>
        <p:nvGrpSpPr>
          <p:cNvPr id="654" name="Google Shape;654;p38"/>
          <p:cNvGrpSpPr/>
          <p:nvPr/>
        </p:nvGrpSpPr>
        <p:grpSpPr>
          <a:xfrm>
            <a:off x="678240" y="3925800"/>
            <a:ext cx="3805920" cy="639360"/>
            <a:chOff x="678240" y="3925800"/>
            <a:chExt cx="3805920" cy="639360"/>
          </a:xfrm>
        </p:grpSpPr>
        <p:sp>
          <p:nvSpPr>
            <p:cNvPr id="655" name="Google Shape;655;p38"/>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56" name="Google Shape;656;p38"/>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rgbClr val="000000"/>
                </a:solidFill>
                <a:latin typeface="Arial"/>
                <a:ea typeface="Arial"/>
                <a:cs typeface="Arial"/>
                <a:sym typeface="Arial"/>
              </a:endParaRPr>
            </a:p>
          </p:txBody>
        </p:sp>
      </p:grpSp>
      <p:grpSp>
        <p:nvGrpSpPr>
          <p:cNvPr id="657" name="Google Shape;657;p38"/>
          <p:cNvGrpSpPr/>
          <p:nvPr/>
        </p:nvGrpSpPr>
        <p:grpSpPr>
          <a:xfrm>
            <a:off x="4659120" y="3925800"/>
            <a:ext cx="3805920" cy="639360"/>
            <a:chOff x="4659120" y="3925800"/>
            <a:chExt cx="3805920" cy="639360"/>
          </a:xfrm>
        </p:grpSpPr>
        <p:sp>
          <p:nvSpPr>
            <p:cNvPr id="658" name="Google Shape;658;p38"/>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59" name="Google Shape;659;p38"/>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rgbClr val="000000"/>
                </a:solidFill>
                <a:latin typeface="Arial"/>
                <a:ea typeface="Arial"/>
                <a:cs typeface="Arial"/>
                <a:sym typeface="Arial"/>
              </a:endParaRPr>
            </a:p>
          </p:txBody>
        </p:sp>
      </p:grpSp>
      <p:sp>
        <p:nvSpPr>
          <p:cNvPr id="660" name="Google Shape;660;p3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p39"/>
          <p:cNvSpPr/>
          <p:nvPr/>
        </p:nvSpPr>
        <p:spPr>
          <a:xfrm>
            <a:off x="826920" y="257400"/>
            <a:ext cx="6426720" cy="860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Aidants Connect pour favoriser l’autonomisation des usagers</a:t>
            </a:r>
            <a:endParaRPr b="0" i="0" sz="2600" u="none" cap="none" strike="noStrike">
              <a:solidFill>
                <a:srgbClr val="000000"/>
              </a:solidFill>
              <a:latin typeface="Arial"/>
              <a:ea typeface="Arial"/>
              <a:cs typeface="Arial"/>
              <a:sym typeface="Arial"/>
            </a:endParaRPr>
          </a:p>
        </p:txBody>
      </p:sp>
      <p:sp>
        <p:nvSpPr>
          <p:cNvPr id="666" name="Google Shape;666;p3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67" name="Google Shape;667;p39"/>
          <p:cNvSpPr/>
          <p:nvPr/>
        </p:nvSpPr>
        <p:spPr>
          <a:xfrm>
            <a:off x="2827080" y="2110320"/>
            <a:ext cx="5720760" cy="2470320"/>
          </a:xfrm>
          <a:prstGeom prst="rect">
            <a:avLst/>
          </a:prstGeom>
          <a:noFill/>
          <a:ln>
            <a:noFill/>
          </a:ln>
        </p:spPr>
        <p:txBody>
          <a:bodyPr anchorCtr="0" anchor="ctr" bIns="91425" lIns="90000" spcFirstLastPara="1" rIns="90000" wrap="square" tIns="91425">
            <a:noAutofit/>
          </a:bodyPr>
          <a:lstStyle/>
          <a:p>
            <a:pPr indent="-30492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Le mandat Aidants Connect rassure l’usager et sécurise l’accompagnement, il peut notamment être utilisé dans le cadre de démarches urgentes pour garantir l’accès aux droits des plus vulnérables</a:t>
            </a:r>
            <a:br>
              <a:rPr b="0" i="0" lang="fr" sz="1200" u="none" cap="none" strike="noStrike">
                <a:latin typeface="Arial"/>
                <a:ea typeface="Arial"/>
                <a:cs typeface="Arial"/>
                <a:sym typeface="Arial"/>
              </a:rPr>
            </a:br>
            <a:r>
              <a:rPr b="0" i="0" lang="fr" sz="1200" u="none" cap="none" strike="noStrike">
                <a:solidFill>
                  <a:srgbClr val="003081"/>
                </a:solidFill>
                <a:latin typeface="Palanquin Medium"/>
                <a:ea typeface="Palanquin Medium"/>
                <a:cs typeface="Palanquin Medium"/>
                <a:sym typeface="Palanquin Medium"/>
              </a:rPr>
              <a: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reprendre la main à tout moment et effectuer lui-même une partie de la démarche</a:t>
            </a:r>
            <a:br>
              <a:rPr b="0" i="0" lang="fr" sz="1200" u="none" cap="none" strike="noStrike">
                <a:latin typeface="Arial"/>
                <a:ea typeface="Arial"/>
                <a:cs typeface="Arial"/>
                <a:sym typeface="Arial"/>
              </a:rPr>
            </a:br>
            <a:r>
              <a:rPr b="0" i="0" lang="fr" sz="1200" u="none" cap="none" strike="noStrike">
                <a:solidFill>
                  <a:srgbClr val="003081"/>
                </a:solidFill>
                <a:latin typeface="Palanquin Medium"/>
                <a:ea typeface="Palanquin Medium"/>
                <a:cs typeface="Palanquin Medium"/>
                <a:sym typeface="Palanquin Medium"/>
              </a:rPr>
              <a: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La création d’un mandat peut permettre de détecter la volonté de l’usager à devenir autonome</a:t>
            </a:r>
            <a:br>
              <a:rPr b="0" i="0" lang="fr" sz="1200" u="none" cap="none" strike="noStrike">
                <a:latin typeface="Arial"/>
                <a:ea typeface="Arial"/>
                <a:cs typeface="Arial"/>
                <a:sym typeface="Arial"/>
              </a:rPr>
            </a:br>
            <a:r>
              <a:rPr b="0" i="0" lang="fr" sz="1200" u="none" cap="none" strike="noStrike">
                <a:solidFill>
                  <a:srgbClr val="003081"/>
                </a:solidFill>
                <a:latin typeface="Palanquin Medium"/>
                <a:ea typeface="Palanquin Medium"/>
                <a:cs typeface="Palanquin Medium"/>
                <a:sym typeface="Palanquin Medium"/>
              </a:rPr>
              <a: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être redirigé vers un médiateur numérique ou conseiller numérique au sein ou en dehors de la structure et se voir proposer des ateliers pour aider à la prise en main d’équipements informatiques</a:t>
            </a:r>
            <a:br>
              <a:rPr b="0" i="0" lang="fr" sz="1200" u="none" cap="none" strike="noStrike">
                <a:latin typeface="Arial"/>
                <a:ea typeface="Arial"/>
                <a:cs typeface="Arial"/>
                <a:sym typeface="Arial"/>
              </a:rPr>
            </a:br>
            <a:r>
              <a:rPr b="0" i="0" lang="fr" sz="1200" u="none" cap="none" strike="noStrike">
                <a:solidFill>
                  <a:srgbClr val="003081"/>
                </a:solidFill>
                <a:latin typeface="Palanquin Medium"/>
                <a:ea typeface="Palanquin Medium"/>
                <a:cs typeface="Palanquin Medium"/>
                <a:sym typeface="Palanquin Medium"/>
              </a:rPr>
              <a:t> </a:t>
            </a:r>
            <a:endParaRPr b="0" i="0" sz="1200" u="none" cap="none" strike="noStrike">
              <a:solidFill>
                <a:srgbClr val="000000"/>
              </a:solidFill>
              <a:latin typeface="Arial"/>
              <a:ea typeface="Arial"/>
              <a:cs typeface="Arial"/>
              <a:sym typeface="Arial"/>
            </a:endParaRPr>
          </a:p>
          <a:p>
            <a:pPr indent="-30492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Il n’est pas forcément nécessaire de créer un mandat long pour effectuer des démarches récurrentes, un mandat court peut être facilement renouvelé</a:t>
            </a:r>
            <a:endParaRPr b="0" i="0" sz="1200" u="none" cap="none" strike="noStrike">
              <a:solidFill>
                <a:srgbClr val="000000"/>
              </a:solidFill>
              <a:latin typeface="Arial"/>
              <a:ea typeface="Arial"/>
              <a:cs typeface="Arial"/>
              <a:sym typeface="Arial"/>
            </a:endParaRPr>
          </a:p>
        </p:txBody>
      </p:sp>
      <p:sp>
        <p:nvSpPr>
          <p:cNvPr id="668" name="Google Shape;668;p3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
          <p:cNvSpPr/>
          <p:nvPr/>
        </p:nvSpPr>
        <p:spPr>
          <a:xfrm>
            <a:off x="1419480" y="182556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003081"/>
                </a:solidFill>
                <a:latin typeface="Palanquin"/>
                <a:ea typeface="Palanquin"/>
                <a:cs typeface="Palanquin"/>
                <a:sym typeface="Palanquin"/>
              </a:rPr>
              <a:t>Qui suis-je ?</a:t>
            </a:r>
            <a:endParaRPr b="0" i="0" sz="3400" u="none" cap="none" strike="noStrike">
              <a:solidFill>
                <a:srgbClr val="000000"/>
              </a:solidFill>
              <a:latin typeface="Arial"/>
              <a:ea typeface="Arial"/>
              <a:cs typeface="Arial"/>
              <a:sym typeface="Arial"/>
            </a:endParaRPr>
          </a:p>
        </p:txBody>
      </p:sp>
      <p:sp>
        <p:nvSpPr>
          <p:cNvPr id="246" name="Google Shape;246;p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247" name="Google Shape;247;p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40"/>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0" i="0" sz="3000" u="none" cap="none" strike="noStrike">
              <a:solidFill>
                <a:srgbClr val="000000"/>
              </a:solidFill>
              <a:latin typeface="Arial"/>
              <a:ea typeface="Arial"/>
              <a:cs typeface="Arial"/>
              <a:sym typeface="Arial"/>
            </a:endParaRPr>
          </a:p>
        </p:txBody>
      </p:sp>
      <p:grpSp>
        <p:nvGrpSpPr>
          <p:cNvPr id="674" name="Google Shape;674;p40"/>
          <p:cNvGrpSpPr/>
          <p:nvPr/>
        </p:nvGrpSpPr>
        <p:grpSpPr>
          <a:xfrm>
            <a:off x="678240" y="2396160"/>
            <a:ext cx="3805920" cy="639360"/>
            <a:chOff x="678240" y="2396160"/>
            <a:chExt cx="3805920" cy="639360"/>
          </a:xfrm>
        </p:grpSpPr>
        <p:sp>
          <p:nvSpPr>
            <p:cNvPr id="675" name="Google Shape;675;p40"/>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76" name="Google Shape;676;p40"/>
            <p:cNvSpPr/>
            <p:nvPr/>
          </p:nvSpPr>
          <p:spPr>
            <a:xfrm>
              <a:off x="87192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rgbClr val="000000"/>
                </a:solidFill>
                <a:latin typeface="Arial"/>
                <a:ea typeface="Arial"/>
                <a:cs typeface="Arial"/>
                <a:sym typeface="Arial"/>
              </a:endParaRPr>
            </a:p>
          </p:txBody>
        </p:sp>
      </p:grpSp>
      <p:grpSp>
        <p:nvGrpSpPr>
          <p:cNvPr id="677" name="Google Shape;677;p40"/>
          <p:cNvGrpSpPr/>
          <p:nvPr/>
        </p:nvGrpSpPr>
        <p:grpSpPr>
          <a:xfrm>
            <a:off x="4659120" y="2396160"/>
            <a:ext cx="3805920" cy="639360"/>
            <a:chOff x="4659120" y="2396160"/>
            <a:chExt cx="3805920" cy="639360"/>
          </a:xfrm>
        </p:grpSpPr>
        <p:sp>
          <p:nvSpPr>
            <p:cNvPr id="678" name="Google Shape;678;p40"/>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79" name="Google Shape;679;p40"/>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rgbClr val="000000"/>
                </a:solidFill>
                <a:latin typeface="Arial"/>
                <a:ea typeface="Arial"/>
                <a:cs typeface="Arial"/>
                <a:sym typeface="Arial"/>
              </a:endParaRPr>
            </a:p>
          </p:txBody>
        </p:sp>
      </p:grpSp>
      <p:grpSp>
        <p:nvGrpSpPr>
          <p:cNvPr id="680" name="Google Shape;680;p40"/>
          <p:cNvGrpSpPr/>
          <p:nvPr/>
        </p:nvGrpSpPr>
        <p:grpSpPr>
          <a:xfrm>
            <a:off x="678240" y="3161160"/>
            <a:ext cx="3805920" cy="639360"/>
            <a:chOff x="678240" y="3161160"/>
            <a:chExt cx="3805920" cy="639360"/>
          </a:xfrm>
        </p:grpSpPr>
        <p:sp>
          <p:nvSpPr>
            <p:cNvPr id="681" name="Google Shape;681;p40"/>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82" name="Google Shape;682;p40"/>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rgbClr val="000000"/>
                </a:solidFill>
                <a:latin typeface="Arial"/>
                <a:ea typeface="Arial"/>
                <a:cs typeface="Arial"/>
                <a:sym typeface="Arial"/>
              </a:endParaRPr>
            </a:p>
          </p:txBody>
        </p:sp>
      </p:grpSp>
      <p:grpSp>
        <p:nvGrpSpPr>
          <p:cNvPr id="683" name="Google Shape;683;p40"/>
          <p:cNvGrpSpPr/>
          <p:nvPr/>
        </p:nvGrpSpPr>
        <p:grpSpPr>
          <a:xfrm>
            <a:off x="4659120" y="3161160"/>
            <a:ext cx="3805920" cy="639360"/>
            <a:chOff x="4659120" y="3161160"/>
            <a:chExt cx="3805920" cy="639360"/>
          </a:xfrm>
        </p:grpSpPr>
        <p:sp>
          <p:nvSpPr>
            <p:cNvPr id="684" name="Google Shape;684;p40"/>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85" name="Google Shape;685;p40"/>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rgbClr val="000000"/>
                </a:solidFill>
                <a:latin typeface="Arial"/>
                <a:ea typeface="Arial"/>
                <a:cs typeface="Arial"/>
                <a:sym typeface="Arial"/>
              </a:endParaRPr>
            </a:p>
          </p:txBody>
        </p:sp>
      </p:grpSp>
      <p:grpSp>
        <p:nvGrpSpPr>
          <p:cNvPr id="686" name="Google Shape;686;p40"/>
          <p:cNvGrpSpPr/>
          <p:nvPr/>
        </p:nvGrpSpPr>
        <p:grpSpPr>
          <a:xfrm>
            <a:off x="678240" y="3925800"/>
            <a:ext cx="3805920" cy="639360"/>
            <a:chOff x="678240" y="3925800"/>
            <a:chExt cx="3805920" cy="639360"/>
          </a:xfrm>
        </p:grpSpPr>
        <p:sp>
          <p:nvSpPr>
            <p:cNvPr id="687" name="Google Shape;687;p40"/>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88" name="Google Shape;688;p40"/>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rgbClr val="000000"/>
                </a:solidFill>
                <a:latin typeface="Arial"/>
                <a:ea typeface="Arial"/>
                <a:cs typeface="Arial"/>
                <a:sym typeface="Arial"/>
              </a:endParaRPr>
            </a:p>
          </p:txBody>
        </p:sp>
      </p:grpSp>
      <p:grpSp>
        <p:nvGrpSpPr>
          <p:cNvPr id="689" name="Google Shape;689;p40"/>
          <p:cNvGrpSpPr/>
          <p:nvPr/>
        </p:nvGrpSpPr>
        <p:grpSpPr>
          <a:xfrm>
            <a:off x="4659120" y="3925800"/>
            <a:ext cx="3805920" cy="639360"/>
            <a:chOff x="4659120" y="3925800"/>
            <a:chExt cx="3805920" cy="639360"/>
          </a:xfrm>
        </p:grpSpPr>
        <p:sp>
          <p:nvSpPr>
            <p:cNvPr id="690" name="Google Shape;690;p40"/>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91" name="Google Shape;691;p40"/>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rgbClr val="000000"/>
                </a:solidFill>
                <a:latin typeface="Arial"/>
                <a:ea typeface="Arial"/>
                <a:cs typeface="Arial"/>
                <a:sym typeface="Arial"/>
              </a:endParaRPr>
            </a:p>
          </p:txBody>
        </p:sp>
      </p:grpSp>
      <p:sp>
        <p:nvSpPr>
          <p:cNvPr id="692" name="Google Shape;692;p4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693" name="Google Shape;693;p40"/>
          <p:cNvSpPr/>
          <p:nvPr/>
        </p:nvSpPr>
        <p:spPr>
          <a:xfrm>
            <a:off x="-1310040" y="-1477440"/>
            <a:ext cx="5142960" cy="14601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latin typeface="Arial"/>
                <a:ea typeface="Arial"/>
                <a:cs typeface="Arial"/>
                <a:sym typeface="Arial"/>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41"/>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0" i="0" sz="3000" u="none" cap="none" strike="noStrike">
              <a:solidFill>
                <a:srgbClr val="000000"/>
              </a:solidFill>
              <a:latin typeface="Arial"/>
              <a:ea typeface="Arial"/>
              <a:cs typeface="Arial"/>
              <a:sym typeface="Arial"/>
            </a:endParaRPr>
          </a:p>
        </p:txBody>
      </p:sp>
      <p:grpSp>
        <p:nvGrpSpPr>
          <p:cNvPr id="699" name="Google Shape;699;p41"/>
          <p:cNvGrpSpPr/>
          <p:nvPr/>
        </p:nvGrpSpPr>
        <p:grpSpPr>
          <a:xfrm>
            <a:off x="678240" y="2396160"/>
            <a:ext cx="3805920" cy="639360"/>
            <a:chOff x="678240" y="2396160"/>
            <a:chExt cx="3805920" cy="639360"/>
          </a:xfrm>
        </p:grpSpPr>
        <p:sp>
          <p:nvSpPr>
            <p:cNvPr id="700" name="Google Shape;700;p41"/>
            <p:cNvSpPr/>
            <p:nvPr/>
          </p:nvSpPr>
          <p:spPr>
            <a:xfrm>
              <a:off x="67824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01" name="Google Shape;701;p41"/>
            <p:cNvSpPr/>
            <p:nvPr/>
          </p:nvSpPr>
          <p:spPr>
            <a:xfrm>
              <a:off x="87192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rgbClr val="000000"/>
                </a:solidFill>
                <a:latin typeface="Arial"/>
                <a:ea typeface="Arial"/>
                <a:cs typeface="Arial"/>
                <a:sym typeface="Arial"/>
              </a:endParaRPr>
            </a:p>
          </p:txBody>
        </p:sp>
      </p:grpSp>
      <p:grpSp>
        <p:nvGrpSpPr>
          <p:cNvPr id="702" name="Google Shape;702;p41"/>
          <p:cNvGrpSpPr/>
          <p:nvPr/>
        </p:nvGrpSpPr>
        <p:grpSpPr>
          <a:xfrm>
            <a:off x="4659120" y="2396160"/>
            <a:ext cx="3805920" cy="639360"/>
            <a:chOff x="4659120" y="2396160"/>
            <a:chExt cx="3805920" cy="639360"/>
          </a:xfrm>
        </p:grpSpPr>
        <p:sp>
          <p:nvSpPr>
            <p:cNvPr id="703" name="Google Shape;703;p41"/>
            <p:cNvSpPr/>
            <p:nvPr/>
          </p:nvSpPr>
          <p:spPr>
            <a:xfrm>
              <a:off x="465912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04" name="Google Shape;704;p41"/>
            <p:cNvSpPr/>
            <p:nvPr/>
          </p:nvSpPr>
          <p:spPr>
            <a:xfrm>
              <a:off x="485244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rgbClr val="000000"/>
                </a:solidFill>
                <a:latin typeface="Arial"/>
                <a:ea typeface="Arial"/>
                <a:cs typeface="Arial"/>
                <a:sym typeface="Arial"/>
              </a:endParaRPr>
            </a:p>
          </p:txBody>
        </p:sp>
      </p:grpSp>
      <p:grpSp>
        <p:nvGrpSpPr>
          <p:cNvPr id="705" name="Google Shape;705;p41"/>
          <p:cNvGrpSpPr/>
          <p:nvPr/>
        </p:nvGrpSpPr>
        <p:grpSpPr>
          <a:xfrm>
            <a:off x="678240" y="3161160"/>
            <a:ext cx="3805920" cy="639360"/>
            <a:chOff x="678240" y="3161160"/>
            <a:chExt cx="3805920" cy="639360"/>
          </a:xfrm>
        </p:grpSpPr>
        <p:sp>
          <p:nvSpPr>
            <p:cNvPr id="706" name="Google Shape;706;p41"/>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07" name="Google Shape;707;p41"/>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rgbClr val="000000"/>
                </a:solidFill>
                <a:latin typeface="Arial"/>
                <a:ea typeface="Arial"/>
                <a:cs typeface="Arial"/>
                <a:sym typeface="Arial"/>
              </a:endParaRPr>
            </a:p>
          </p:txBody>
        </p:sp>
      </p:grpSp>
      <p:grpSp>
        <p:nvGrpSpPr>
          <p:cNvPr id="708" name="Google Shape;708;p41"/>
          <p:cNvGrpSpPr/>
          <p:nvPr/>
        </p:nvGrpSpPr>
        <p:grpSpPr>
          <a:xfrm>
            <a:off x="4659120" y="3161160"/>
            <a:ext cx="3805920" cy="639360"/>
            <a:chOff x="4659120" y="3161160"/>
            <a:chExt cx="3805920" cy="639360"/>
          </a:xfrm>
        </p:grpSpPr>
        <p:sp>
          <p:nvSpPr>
            <p:cNvPr id="709" name="Google Shape;709;p41"/>
            <p:cNvSpPr/>
            <p:nvPr/>
          </p:nvSpPr>
          <p:spPr>
            <a:xfrm>
              <a:off x="465912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10" name="Google Shape;710;p41"/>
            <p:cNvSpPr/>
            <p:nvPr/>
          </p:nvSpPr>
          <p:spPr>
            <a:xfrm>
              <a:off x="485244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rgbClr val="000000"/>
                </a:solidFill>
                <a:latin typeface="Arial"/>
                <a:ea typeface="Arial"/>
                <a:cs typeface="Arial"/>
                <a:sym typeface="Arial"/>
              </a:endParaRPr>
            </a:p>
          </p:txBody>
        </p:sp>
      </p:grpSp>
      <p:grpSp>
        <p:nvGrpSpPr>
          <p:cNvPr id="711" name="Google Shape;711;p41"/>
          <p:cNvGrpSpPr/>
          <p:nvPr/>
        </p:nvGrpSpPr>
        <p:grpSpPr>
          <a:xfrm>
            <a:off x="678240" y="3925800"/>
            <a:ext cx="3805920" cy="639360"/>
            <a:chOff x="678240" y="3925800"/>
            <a:chExt cx="3805920" cy="639360"/>
          </a:xfrm>
        </p:grpSpPr>
        <p:sp>
          <p:nvSpPr>
            <p:cNvPr id="712" name="Google Shape;712;p41"/>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13" name="Google Shape;713;p41"/>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rgbClr val="000000"/>
                </a:solidFill>
                <a:latin typeface="Arial"/>
                <a:ea typeface="Arial"/>
                <a:cs typeface="Arial"/>
                <a:sym typeface="Arial"/>
              </a:endParaRPr>
            </a:p>
          </p:txBody>
        </p:sp>
      </p:grpSp>
      <p:grpSp>
        <p:nvGrpSpPr>
          <p:cNvPr id="714" name="Google Shape;714;p41"/>
          <p:cNvGrpSpPr/>
          <p:nvPr/>
        </p:nvGrpSpPr>
        <p:grpSpPr>
          <a:xfrm>
            <a:off x="4659120" y="3925800"/>
            <a:ext cx="3805920" cy="639360"/>
            <a:chOff x="4659120" y="3925800"/>
            <a:chExt cx="3805920" cy="639360"/>
          </a:xfrm>
        </p:grpSpPr>
        <p:sp>
          <p:nvSpPr>
            <p:cNvPr id="715" name="Google Shape;715;p41"/>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16" name="Google Shape;716;p41"/>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rgbClr val="000000"/>
                </a:solidFill>
                <a:latin typeface="Arial"/>
                <a:ea typeface="Arial"/>
                <a:cs typeface="Arial"/>
                <a:sym typeface="Arial"/>
              </a:endParaRPr>
            </a:p>
          </p:txBody>
        </p:sp>
      </p:grpSp>
      <p:sp>
        <p:nvSpPr>
          <p:cNvPr id="717" name="Google Shape;717;p4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718" name="Google Shape;718;p41"/>
          <p:cNvSpPr/>
          <p:nvPr/>
        </p:nvSpPr>
        <p:spPr>
          <a:xfrm>
            <a:off x="-1310040" y="-1477440"/>
            <a:ext cx="5142960" cy="14601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latin typeface="Arial"/>
                <a:ea typeface="Arial"/>
                <a:cs typeface="Arial"/>
                <a:sym typeface="Arial"/>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latin typeface="Arial"/>
                <a:ea typeface="Arial"/>
                <a:cs typeface="Arial"/>
                <a:sym typeface="Arial"/>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4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000000"/>
              </a:solidFill>
              <a:latin typeface="Arial"/>
              <a:ea typeface="Arial"/>
              <a:cs typeface="Arial"/>
              <a:sym typeface="Arial"/>
            </a:endParaRPr>
          </a:p>
        </p:txBody>
      </p:sp>
      <p:sp>
        <p:nvSpPr>
          <p:cNvPr id="724" name="Google Shape;724;p4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25" name="Google Shape;725;p4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726" name="Google Shape;726;p42"/>
          <p:cNvSpPr/>
          <p:nvPr/>
        </p:nvSpPr>
        <p:spPr>
          <a:xfrm>
            <a:off x="826920" y="1107360"/>
            <a:ext cx="5447160" cy="3797280"/>
          </a:xfrm>
          <a:prstGeom prst="rect">
            <a:avLst/>
          </a:prstGeom>
          <a:noFill/>
          <a:ln>
            <a:noFill/>
          </a:ln>
        </p:spPr>
        <p:txBody>
          <a:bodyPr anchorCtr="0" anchor="t" bIns="91425" lIns="90000" spcFirstLastPara="1" rIns="90000" wrap="square" tIns="91425">
            <a:noAutofit/>
          </a:bodyPr>
          <a:lstStyle/>
          <a:p>
            <a:pPr indent="0" lvl="0" marL="0" marR="0" rtl="0" algn="l">
              <a:lnSpc>
                <a:spcPct val="115000"/>
              </a:lnSpc>
              <a:spcBef>
                <a:spcPts val="0"/>
              </a:spcBef>
              <a:spcAft>
                <a:spcPts val="0"/>
              </a:spcAft>
              <a:buNone/>
            </a:pPr>
            <a:r>
              <a:rPr b="1" i="1" lang="fr" sz="1800" u="none" cap="none" strike="noStrike">
                <a:solidFill>
                  <a:srgbClr val="1B4991"/>
                </a:solidFill>
                <a:latin typeface="Arial"/>
                <a:ea typeface="Arial"/>
                <a:cs typeface="Arial"/>
                <a:sym typeface="Arial"/>
              </a:rPr>
              <a:t>“Je fais avec”</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1199"/>
              </a:spcBef>
              <a:spcAft>
                <a:spcPts val="0"/>
              </a:spcAft>
              <a:buNone/>
            </a:pPr>
            <a:r>
              <a:rPr b="0" i="0" lang="fr" sz="1200" u="none" cap="none" strike="noStrike">
                <a:solidFill>
                  <a:srgbClr val="1B4991"/>
                </a:solidFill>
                <a:latin typeface="Arial"/>
                <a:ea typeface="Arial"/>
                <a:cs typeface="Arial"/>
                <a:sym typeface="Arial"/>
              </a:rPr>
              <a:t>Si vous accompagnez l’usager dans sa démarche en ligne, en sa présence, sans ma- nipuler ses données ou prendre la main sur l’outil informatique, un mandat n’est pas indispensable. Il est néanmoins recommandé, de façon préventive, dans le cas où l’usager se retournerait contre le professionnel ou la structure, et qu’une action en justice serait engagée. Le mandat fait alors preuve du consentement donné par l’usager.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4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000000"/>
              </a:solidFill>
              <a:latin typeface="Arial"/>
              <a:ea typeface="Arial"/>
              <a:cs typeface="Arial"/>
              <a:sym typeface="Arial"/>
            </a:endParaRPr>
          </a:p>
        </p:txBody>
      </p:sp>
      <p:sp>
        <p:nvSpPr>
          <p:cNvPr id="732" name="Google Shape;732;p4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33" name="Google Shape;733;p4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734" name="Google Shape;734;p43"/>
          <p:cNvSpPr/>
          <p:nvPr/>
        </p:nvSpPr>
        <p:spPr>
          <a:xfrm>
            <a:off x="826920" y="1107360"/>
            <a:ext cx="5232960" cy="3797280"/>
          </a:xfrm>
          <a:prstGeom prst="rect">
            <a:avLst/>
          </a:prstGeom>
          <a:noFill/>
          <a:ln>
            <a:noFill/>
          </a:ln>
        </p:spPr>
        <p:txBody>
          <a:bodyPr anchorCtr="0" anchor="t" bIns="91425" lIns="90000" spcFirstLastPara="1" rIns="90000" wrap="square" tIns="91425">
            <a:noAutofit/>
          </a:bodyPr>
          <a:lstStyle/>
          <a:p>
            <a:pPr indent="0" lvl="0" marL="0" marR="0" rtl="0" algn="l">
              <a:lnSpc>
                <a:spcPct val="115000"/>
              </a:lnSpc>
              <a:spcBef>
                <a:spcPts val="0"/>
              </a:spcBef>
              <a:spcAft>
                <a:spcPts val="0"/>
              </a:spcAft>
              <a:buNone/>
            </a:pPr>
            <a:r>
              <a:rPr b="1" i="1" lang="fr" sz="1800" u="none" cap="none" strike="noStrike">
                <a:solidFill>
                  <a:srgbClr val="1B4991"/>
                </a:solidFill>
                <a:latin typeface="Arial"/>
                <a:ea typeface="Arial"/>
                <a:cs typeface="Arial"/>
                <a:sym typeface="Arial"/>
              </a:rPr>
              <a:t>“ Je fais pour le compte de...” en présence de l’usager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1199"/>
              </a:spcBef>
              <a:spcAft>
                <a:spcPts val="0"/>
              </a:spcAft>
              <a:buNone/>
            </a:pPr>
            <a:r>
              <a:rPr b="0" i="0" lang="fr" sz="1200" u="none" cap="none" strike="noStrike">
                <a:solidFill>
                  <a:srgbClr val="1B4991"/>
                </a:solidFill>
                <a:latin typeface="Arial"/>
                <a:ea typeface="Arial"/>
                <a:cs typeface="Arial"/>
                <a:sym typeface="Arial"/>
              </a:rPr>
              <a:t>Dès lors que vous prenez la main sur tout ou une partie de la démarche demandée par l’usager, vous agissez en son nom et faites “pour le compte de” au regard de la loi. Il peut s’agir de :</a:t>
            </a:r>
            <a:br>
              <a:rPr b="0" i="0" lang="fr" sz="1200" u="none" cap="none" strike="noStrike">
                <a:latin typeface="Arial"/>
                <a:ea typeface="Arial"/>
                <a:cs typeface="Arial"/>
                <a:sym typeface="Arial"/>
              </a:rPr>
            </a:br>
            <a:br>
              <a:rPr b="0" i="0" lang="fr" sz="1200" u="none" cap="none" strike="noStrike">
                <a:latin typeface="Arial"/>
                <a:ea typeface="Arial"/>
                <a:cs typeface="Arial"/>
                <a:sym typeface="Arial"/>
              </a:rPr>
            </a:br>
            <a:r>
              <a:rPr b="0" i="0" lang="fr" sz="1200" u="none" cap="none" strike="noStrike">
                <a:solidFill>
                  <a:srgbClr val="1B4991"/>
                </a:solidFill>
                <a:latin typeface="Arial"/>
                <a:ea typeface="Arial"/>
                <a:cs typeface="Arial"/>
                <a:sym typeface="Arial"/>
              </a:rPr>
              <a:t>• Renseigner les identifiants de l’usager ;</a:t>
            </a:r>
            <a:br>
              <a:rPr b="0" i="0" lang="fr" sz="1200" u="none" cap="none" strike="noStrike">
                <a:latin typeface="Arial"/>
                <a:ea typeface="Arial"/>
                <a:cs typeface="Arial"/>
                <a:sym typeface="Arial"/>
              </a:rPr>
            </a:br>
            <a:r>
              <a:rPr b="0" i="0" lang="fr" sz="1200" u="none" cap="none" strike="noStrike">
                <a:solidFill>
                  <a:srgbClr val="1B4991"/>
                </a:solidFill>
                <a:latin typeface="Arial"/>
                <a:ea typeface="Arial"/>
                <a:cs typeface="Arial"/>
                <a:sym typeface="Arial"/>
              </a:rPr>
              <a:t>• Compléter tout ou une partie d’un formulaire avec les données de l’usager ; </a:t>
            </a:r>
            <a:br>
              <a:rPr b="0" i="0" lang="fr" sz="1200" u="none" cap="none" strike="noStrike">
                <a:latin typeface="Arial"/>
                <a:ea typeface="Arial"/>
                <a:cs typeface="Arial"/>
                <a:sym typeface="Arial"/>
              </a:rPr>
            </a:br>
            <a:r>
              <a:rPr b="0" i="0" lang="fr" sz="1200" u="none" cap="none" strike="noStrike">
                <a:solidFill>
                  <a:srgbClr val="1B4991"/>
                </a:solidFill>
                <a:latin typeface="Arial"/>
                <a:ea typeface="Arial"/>
                <a:cs typeface="Arial"/>
                <a:sym typeface="Arial"/>
              </a:rPr>
              <a:t>• Valider les données renseignées par l’usager</a:t>
            </a:r>
            <a:endParaRPr b="0" i="0" sz="1200" u="none" cap="none" strike="noStrike">
              <a:solidFill>
                <a:srgbClr val="000000"/>
              </a:solidFill>
              <a:latin typeface="Arial"/>
              <a:ea typeface="Arial"/>
              <a:cs typeface="Arial"/>
              <a:sym typeface="Arial"/>
            </a:endParaRPr>
          </a:p>
          <a:p>
            <a:pPr indent="0" lvl="0" marL="0" marR="0" rtl="0" algn="l">
              <a:lnSpc>
                <a:spcPct val="115000"/>
              </a:lnSpc>
              <a:spcBef>
                <a:spcPts val="1199"/>
              </a:spcBef>
              <a:spcAft>
                <a:spcPts val="0"/>
              </a:spcAft>
              <a:buNone/>
            </a:pPr>
            <a:r>
              <a:rPr b="0" i="0" lang="fr" sz="1200" u="none" cap="none" strike="noStrike">
                <a:solidFill>
                  <a:srgbClr val="1B4991"/>
                </a:solidFill>
                <a:latin typeface="Arial"/>
                <a:ea typeface="Arial"/>
                <a:cs typeface="Arial"/>
                <a:sym typeface="Arial"/>
              </a:rPr>
              <a:t>Si vous effectuez une ou plusieurs de ses actions, le mandat est indispensable. Il permet à la personne concernée de contrôler les usages qui sont faits de ses données et au professionnel de poser clairement le cadre et les règles de l’accompagne- ment qu’il propose.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4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000000"/>
              </a:solidFill>
              <a:latin typeface="Arial"/>
              <a:ea typeface="Arial"/>
              <a:cs typeface="Arial"/>
              <a:sym typeface="Arial"/>
            </a:endParaRPr>
          </a:p>
        </p:txBody>
      </p:sp>
      <p:sp>
        <p:nvSpPr>
          <p:cNvPr id="740" name="Google Shape;740;p4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41" name="Google Shape;741;p4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
        <p:nvSpPr>
          <p:cNvPr id="742" name="Google Shape;742;p44"/>
          <p:cNvSpPr/>
          <p:nvPr/>
        </p:nvSpPr>
        <p:spPr>
          <a:xfrm>
            <a:off x="826920" y="1107360"/>
            <a:ext cx="5083560" cy="111852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None/>
            </a:pPr>
            <a:r>
              <a:rPr b="1" i="1" lang="fr" sz="1800" u="none" cap="none" strike="noStrike">
                <a:solidFill>
                  <a:srgbClr val="1B4991"/>
                </a:solidFill>
                <a:latin typeface="Arial"/>
                <a:ea typeface="Arial"/>
                <a:cs typeface="Arial"/>
                <a:sym typeface="Arial"/>
              </a:rPr>
              <a:t>“ Je fais pour le compte de...” en l’absence de l’usager</a:t>
            </a:r>
            <a:endParaRPr b="0" i="0" sz="1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15000"/>
              </a:lnSpc>
              <a:spcBef>
                <a:spcPts val="1199"/>
              </a:spcBef>
              <a:spcAft>
                <a:spcPts val="0"/>
              </a:spcAft>
              <a:buNone/>
            </a:pPr>
            <a:r>
              <a:rPr b="0" i="0" lang="fr" sz="1200" u="none" cap="none" strike="noStrike">
                <a:solidFill>
                  <a:srgbClr val="1B4991"/>
                </a:solidFill>
                <a:latin typeface="Arial"/>
                <a:ea typeface="Arial"/>
                <a:cs typeface="Arial"/>
                <a:sym typeface="Arial"/>
              </a:rPr>
              <a:t>Si l’usager ne peut pas se déplacer physiquement dans la structure et que vous réalisez la démarche en son nom, le mandat est indispensable. L’usager doit être en capacité de donner son consentement oral et la version papier du mandat doit lui être remise à postériori.</a:t>
            </a:r>
            <a:endParaRPr b="0" i="0" sz="1200" u="none" cap="none" strike="noStrike">
              <a:solidFill>
                <a:srgbClr val="000000"/>
              </a:solidFill>
              <a:latin typeface="Arial"/>
              <a:ea typeface="Arial"/>
              <a:cs typeface="Arial"/>
              <a:sym typeface="Arial"/>
            </a:endParaRPr>
          </a:p>
          <a:p>
            <a:pPr indent="0" lvl="0" marL="0" marR="0" rtl="0" algn="l">
              <a:lnSpc>
                <a:spcPct val="115000"/>
              </a:lnSpc>
              <a:spcBef>
                <a:spcPts val="1199"/>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 sz="1100" u="none" cap="none" strike="noStrike">
                <a:solidFill>
                  <a:schemeClr val="dk1"/>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45"/>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0" i="0" sz="3000" u="none" cap="none" strike="noStrike">
              <a:solidFill>
                <a:srgbClr val="000000"/>
              </a:solidFill>
              <a:latin typeface="Arial"/>
              <a:ea typeface="Arial"/>
              <a:cs typeface="Arial"/>
              <a:sym typeface="Arial"/>
            </a:endParaRPr>
          </a:p>
        </p:txBody>
      </p:sp>
      <p:grpSp>
        <p:nvGrpSpPr>
          <p:cNvPr id="748" name="Google Shape;748;p45"/>
          <p:cNvGrpSpPr/>
          <p:nvPr/>
        </p:nvGrpSpPr>
        <p:grpSpPr>
          <a:xfrm>
            <a:off x="678240" y="2396160"/>
            <a:ext cx="3805920" cy="639360"/>
            <a:chOff x="678240" y="2396160"/>
            <a:chExt cx="3805920" cy="639360"/>
          </a:xfrm>
        </p:grpSpPr>
        <p:sp>
          <p:nvSpPr>
            <p:cNvPr id="749" name="Google Shape;749;p45"/>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50" name="Google Shape;750;p45"/>
            <p:cNvSpPr/>
            <p:nvPr/>
          </p:nvSpPr>
          <p:spPr>
            <a:xfrm>
              <a:off x="87192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rgbClr val="000000"/>
                </a:solidFill>
                <a:latin typeface="Arial"/>
                <a:ea typeface="Arial"/>
                <a:cs typeface="Arial"/>
                <a:sym typeface="Arial"/>
              </a:endParaRPr>
            </a:p>
          </p:txBody>
        </p:sp>
      </p:grpSp>
      <p:grpSp>
        <p:nvGrpSpPr>
          <p:cNvPr id="751" name="Google Shape;751;p45"/>
          <p:cNvGrpSpPr/>
          <p:nvPr/>
        </p:nvGrpSpPr>
        <p:grpSpPr>
          <a:xfrm>
            <a:off x="4659120" y="2396160"/>
            <a:ext cx="3805920" cy="639360"/>
            <a:chOff x="4659120" y="2396160"/>
            <a:chExt cx="3805920" cy="639360"/>
          </a:xfrm>
        </p:grpSpPr>
        <p:sp>
          <p:nvSpPr>
            <p:cNvPr id="752" name="Google Shape;752;p45"/>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53" name="Google Shape;753;p45"/>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rgbClr val="000000"/>
                </a:solidFill>
                <a:latin typeface="Arial"/>
                <a:ea typeface="Arial"/>
                <a:cs typeface="Arial"/>
                <a:sym typeface="Arial"/>
              </a:endParaRPr>
            </a:p>
          </p:txBody>
        </p:sp>
      </p:grpSp>
      <p:grpSp>
        <p:nvGrpSpPr>
          <p:cNvPr id="754" name="Google Shape;754;p45"/>
          <p:cNvGrpSpPr/>
          <p:nvPr/>
        </p:nvGrpSpPr>
        <p:grpSpPr>
          <a:xfrm>
            <a:off x="678240" y="3161160"/>
            <a:ext cx="3805920" cy="639360"/>
            <a:chOff x="678240" y="3161160"/>
            <a:chExt cx="3805920" cy="639360"/>
          </a:xfrm>
        </p:grpSpPr>
        <p:sp>
          <p:nvSpPr>
            <p:cNvPr id="755" name="Google Shape;755;p45"/>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56" name="Google Shape;756;p45"/>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 code généré par </a:t>
              </a:r>
              <a:r>
                <a:rPr lang="fr">
                  <a:solidFill>
                    <a:schemeClr val="lt1"/>
                  </a:solidFill>
                  <a:latin typeface="Palanquin Medium"/>
                  <a:ea typeface="Palanquin Medium"/>
                  <a:cs typeface="Palanquin Medium"/>
                  <a:sym typeface="Palanquin Medium"/>
                </a:rPr>
                <a:t>une application d’authentification</a:t>
              </a:r>
              <a:endParaRPr b="0" i="0" sz="1400" u="none" cap="none" strike="noStrike">
                <a:solidFill>
                  <a:srgbClr val="000000"/>
                </a:solidFill>
                <a:latin typeface="Arial"/>
                <a:ea typeface="Arial"/>
                <a:cs typeface="Arial"/>
                <a:sym typeface="Arial"/>
              </a:endParaRPr>
            </a:p>
          </p:txBody>
        </p:sp>
      </p:grpSp>
      <p:grpSp>
        <p:nvGrpSpPr>
          <p:cNvPr id="757" name="Google Shape;757;p45"/>
          <p:cNvGrpSpPr/>
          <p:nvPr/>
        </p:nvGrpSpPr>
        <p:grpSpPr>
          <a:xfrm>
            <a:off x="4659120" y="3161160"/>
            <a:ext cx="3805920" cy="639360"/>
            <a:chOff x="4659120" y="3161160"/>
            <a:chExt cx="3805920" cy="639360"/>
          </a:xfrm>
        </p:grpSpPr>
        <p:sp>
          <p:nvSpPr>
            <p:cNvPr id="758" name="Google Shape;758;p45"/>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59" name="Google Shape;759;p45"/>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rgbClr val="000000"/>
                </a:solidFill>
                <a:latin typeface="Arial"/>
                <a:ea typeface="Arial"/>
                <a:cs typeface="Arial"/>
                <a:sym typeface="Arial"/>
              </a:endParaRPr>
            </a:p>
          </p:txBody>
        </p:sp>
      </p:grpSp>
      <p:grpSp>
        <p:nvGrpSpPr>
          <p:cNvPr id="760" name="Google Shape;760;p45"/>
          <p:cNvGrpSpPr/>
          <p:nvPr/>
        </p:nvGrpSpPr>
        <p:grpSpPr>
          <a:xfrm>
            <a:off x="678240" y="3925800"/>
            <a:ext cx="3805920" cy="639360"/>
            <a:chOff x="678240" y="3925800"/>
            <a:chExt cx="3805920" cy="639360"/>
          </a:xfrm>
        </p:grpSpPr>
        <p:sp>
          <p:nvSpPr>
            <p:cNvPr id="761" name="Google Shape;761;p45"/>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62" name="Google Shape;762;p45"/>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rgbClr val="000000"/>
                </a:solidFill>
                <a:latin typeface="Arial"/>
                <a:ea typeface="Arial"/>
                <a:cs typeface="Arial"/>
                <a:sym typeface="Arial"/>
              </a:endParaRPr>
            </a:p>
          </p:txBody>
        </p:sp>
      </p:grpSp>
      <p:grpSp>
        <p:nvGrpSpPr>
          <p:cNvPr id="763" name="Google Shape;763;p45"/>
          <p:cNvGrpSpPr/>
          <p:nvPr/>
        </p:nvGrpSpPr>
        <p:grpSpPr>
          <a:xfrm>
            <a:off x="4659120" y="3925800"/>
            <a:ext cx="3805920" cy="639360"/>
            <a:chOff x="4659120" y="3925800"/>
            <a:chExt cx="3805920" cy="639360"/>
          </a:xfrm>
        </p:grpSpPr>
        <p:sp>
          <p:nvSpPr>
            <p:cNvPr id="764" name="Google Shape;764;p45"/>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65" name="Google Shape;765;p45"/>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rgbClr val="000000"/>
                </a:solidFill>
                <a:latin typeface="Arial"/>
                <a:ea typeface="Arial"/>
                <a:cs typeface="Arial"/>
                <a:sym typeface="Arial"/>
              </a:endParaRPr>
            </a:p>
          </p:txBody>
        </p:sp>
      </p:grpSp>
      <p:sp>
        <p:nvSpPr>
          <p:cNvPr id="766" name="Google Shape;766;p4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46"/>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0" i="0" sz="3000" u="none" cap="none" strike="noStrike">
              <a:solidFill>
                <a:srgbClr val="000000"/>
              </a:solidFill>
              <a:latin typeface="Arial"/>
              <a:ea typeface="Arial"/>
              <a:cs typeface="Arial"/>
              <a:sym typeface="Arial"/>
            </a:endParaRPr>
          </a:p>
        </p:txBody>
      </p:sp>
      <p:grpSp>
        <p:nvGrpSpPr>
          <p:cNvPr id="772" name="Google Shape;772;p46"/>
          <p:cNvGrpSpPr/>
          <p:nvPr/>
        </p:nvGrpSpPr>
        <p:grpSpPr>
          <a:xfrm>
            <a:off x="678240" y="2396160"/>
            <a:ext cx="3805920" cy="639360"/>
            <a:chOff x="678240" y="2396160"/>
            <a:chExt cx="3805920" cy="639360"/>
          </a:xfrm>
        </p:grpSpPr>
        <p:sp>
          <p:nvSpPr>
            <p:cNvPr id="773" name="Google Shape;773;p46"/>
            <p:cNvSpPr/>
            <p:nvPr/>
          </p:nvSpPr>
          <p:spPr>
            <a:xfrm>
              <a:off x="67824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74" name="Google Shape;774;p46"/>
            <p:cNvSpPr/>
            <p:nvPr/>
          </p:nvSpPr>
          <p:spPr>
            <a:xfrm>
              <a:off x="87192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rgbClr val="000000"/>
                </a:solidFill>
                <a:latin typeface="Arial"/>
                <a:ea typeface="Arial"/>
                <a:cs typeface="Arial"/>
                <a:sym typeface="Arial"/>
              </a:endParaRPr>
            </a:p>
          </p:txBody>
        </p:sp>
      </p:grpSp>
      <p:grpSp>
        <p:nvGrpSpPr>
          <p:cNvPr id="775" name="Google Shape;775;p46"/>
          <p:cNvGrpSpPr/>
          <p:nvPr/>
        </p:nvGrpSpPr>
        <p:grpSpPr>
          <a:xfrm>
            <a:off x="4659120" y="2396160"/>
            <a:ext cx="3805920" cy="639360"/>
            <a:chOff x="4659120" y="2396160"/>
            <a:chExt cx="3805920" cy="639360"/>
          </a:xfrm>
        </p:grpSpPr>
        <p:sp>
          <p:nvSpPr>
            <p:cNvPr id="776" name="Google Shape;776;p46"/>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77" name="Google Shape;777;p46"/>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rgbClr val="000000"/>
                </a:solidFill>
                <a:latin typeface="Arial"/>
                <a:ea typeface="Arial"/>
                <a:cs typeface="Arial"/>
                <a:sym typeface="Arial"/>
              </a:endParaRPr>
            </a:p>
          </p:txBody>
        </p:sp>
      </p:grpSp>
      <p:grpSp>
        <p:nvGrpSpPr>
          <p:cNvPr id="778" name="Google Shape;778;p46"/>
          <p:cNvGrpSpPr/>
          <p:nvPr/>
        </p:nvGrpSpPr>
        <p:grpSpPr>
          <a:xfrm>
            <a:off x="678240" y="3161160"/>
            <a:ext cx="3805920" cy="639360"/>
            <a:chOff x="678240" y="3161160"/>
            <a:chExt cx="3805920" cy="639360"/>
          </a:xfrm>
        </p:grpSpPr>
        <p:sp>
          <p:nvSpPr>
            <p:cNvPr id="779" name="Google Shape;779;p46"/>
            <p:cNvSpPr/>
            <p:nvPr/>
          </p:nvSpPr>
          <p:spPr>
            <a:xfrm>
              <a:off x="67824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80" name="Google Shape;780;p46"/>
            <p:cNvSpPr/>
            <p:nvPr/>
          </p:nvSpPr>
          <p:spPr>
            <a:xfrm>
              <a:off x="87192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rtl="0" algn="ctr">
                <a:spcBef>
                  <a:spcPts val="0"/>
                </a:spcBef>
                <a:spcAft>
                  <a:spcPts val="0"/>
                </a:spcAft>
                <a:buNone/>
              </a:pPr>
              <a:r>
                <a:rPr lang="fr">
                  <a:solidFill>
                    <a:schemeClr val="lt1"/>
                  </a:solidFill>
                  <a:latin typeface="Palanquin Medium"/>
                  <a:ea typeface="Palanquin Medium"/>
                  <a:cs typeface="Palanquin Medium"/>
                  <a:sym typeface="Palanquin Medium"/>
                </a:rPr>
                <a:t>un code généré par une application d’authentification</a:t>
              </a:r>
              <a:endParaRPr>
                <a:solidFill>
                  <a:schemeClr val="lt1"/>
                </a:solidFill>
                <a:latin typeface="Palanquin Medium"/>
                <a:ea typeface="Palanquin Medium"/>
                <a:cs typeface="Palanquin Medium"/>
                <a:sym typeface="Palanquin Medium"/>
              </a:endParaRPr>
            </a:p>
          </p:txBody>
        </p:sp>
      </p:grpSp>
      <p:grpSp>
        <p:nvGrpSpPr>
          <p:cNvPr id="781" name="Google Shape;781;p46"/>
          <p:cNvGrpSpPr/>
          <p:nvPr/>
        </p:nvGrpSpPr>
        <p:grpSpPr>
          <a:xfrm>
            <a:off x="4659120" y="3161160"/>
            <a:ext cx="3805920" cy="639360"/>
            <a:chOff x="4659120" y="3161160"/>
            <a:chExt cx="3805920" cy="639360"/>
          </a:xfrm>
        </p:grpSpPr>
        <p:sp>
          <p:nvSpPr>
            <p:cNvPr id="782" name="Google Shape;782;p46"/>
            <p:cNvSpPr/>
            <p:nvPr/>
          </p:nvSpPr>
          <p:spPr>
            <a:xfrm>
              <a:off x="465912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83" name="Google Shape;783;p46"/>
            <p:cNvSpPr/>
            <p:nvPr/>
          </p:nvSpPr>
          <p:spPr>
            <a:xfrm>
              <a:off x="485244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rgbClr val="000000"/>
                </a:solidFill>
                <a:latin typeface="Arial"/>
                <a:ea typeface="Arial"/>
                <a:cs typeface="Arial"/>
                <a:sym typeface="Arial"/>
              </a:endParaRPr>
            </a:p>
          </p:txBody>
        </p:sp>
      </p:grpSp>
      <p:grpSp>
        <p:nvGrpSpPr>
          <p:cNvPr id="784" name="Google Shape;784;p46"/>
          <p:cNvGrpSpPr/>
          <p:nvPr/>
        </p:nvGrpSpPr>
        <p:grpSpPr>
          <a:xfrm>
            <a:off x="678240" y="3925800"/>
            <a:ext cx="3805920" cy="639360"/>
            <a:chOff x="678240" y="3925800"/>
            <a:chExt cx="3805920" cy="639360"/>
          </a:xfrm>
        </p:grpSpPr>
        <p:sp>
          <p:nvSpPr>
            <p:cNvPr id="785" name="Google Shape;785;p46"/>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86" name="Google Shape;786;p46"/>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rgbClr val="000000"/>
                </a:solidFill>
                <a:latin typeface="Arial"/>
                <a:ea typeface="Arial"/>
                <a:cs typeface="Arial"/>
                <a:sym typeface="Arial"/>
              </a:endParaRPr>
            </a:p>
          </p:txBody>
        </p:sp>
      </p:grpSp>
      <p:grpSp>
        <p:nvGrpSpPr>
          <p:cNvPr id="787" name="Google Shape;787;p46"/>
          <p:cNvGrpSpPr/>
          <p:nvPr/>
        </p:nvGrpSpPr>
        <p:grpSpPr>
          <a:xfrm>
            <a:off x="4659120" y="3925800"/>
            <a:ext cx="3805920" cy="639360"/>
            <a:chOff x="4659120" y="3925800"/>
            <a:chExt cx="3805920" cy="639360"/>
          </a:xfrm>
        </p:grpSpPr>
        <p:sp>
          <p:nvSpPr>
            <p:cNvPr id="788" name="Google Shape;788;p46"/>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89" name="Google Shape;789;p46"/>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rgbClr val="000000"/>
                </a:solidFill>
                <a:latin typeface="Arial"/>
                <a:ea typeface="Arial"/>
                <a:cs typeface="Arial"/>
                <a:sym typeface="Arial"/>
              </a:endParaRPr>
            </a:p>
          </p:txBody>
        </p:sp>
      </p:grpSp>
      <p:sp>
        <p:nvSpPr>
          <p:cNvPr id="790" name="Google Shape;790;p4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4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796" name="Google Shape;796;p4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97" name="Google Shape;797;p4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798" name="Google Shape;798;p47"/>
          <p:cNvPicPr preferRelativeResize="0"/>
          <p:nvPr/>
        </p:nvPicPr>
        <p:blipFill rotWithShape="1">
          <a:blip r:embed="rId3">
            <a:alphaModFix/>
          </a:blip>
          <a:srcRect b="0" l="0" r="0" t="0"/>
          <a:stretch/>
        </p:blipFill>
        <p:spPr>
          <a:xfrm>
            <a:off x="1556280" y="784080"/>
            <a:ext cx="5783040" cy="411084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48"/>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04" name="Google Shape;804;p48"/>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05" name="Google Shape;805;p4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06" name="Google Shape;806;p48"/>
          <p:cNvPicPr preferRelativeResize="0"/>
          <p:nvPr/>
        </p:nvPicPr>
        <p:blipFill rotWithShape="1">
          <a:blip r:embed="rId3">
            <a:alphaModFix/>
          </a:blip>
          <a:srcRect b="0" l="0" r="0" t="0"/>
          <a:stretch/>
        </p:blipFill>
        <p:spPr>
          <a:xfrm>
            <a:off x="1556280" y="784080"/>
            <a:ext cx="5794200" cy="411084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49"/>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12" name="Google Shape;812;p4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13" name="Google Shape;813;p4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14" name="Google Shape;814;p49"/>
          <p:cNvPicPr preferRelativeResize="0"/>
          <p:nvPr/>
        </p:nvPicPr>
        <p:blipFill rotWithShape="1">
          <a:blip r:embed="rId3">
            <a:alphaModFix/>
          </a:blip>
          <a:srcRect b="0" l="0" r="0" t="0"/>
          <a:stretch/>
        </p:blipFill>
        <p:spPr>
          <a:xfrm>
            <a:off x="1556280" y="784080"/>
            <a:ext cx="5778722" cy="4110841"/>
          </a:xfrm>
          <a:prstGeom prst="rect">
            <a:avLst/>
          </a:prstGeom>
          <a:noFill/>
          <a:ln>
            <a:noFill/>
          </a:ln>
        </p:spPr>
      </p:pic>
      <p:pic>
        <p:nvPicPr>
          <p:cNvPr id="815" name="Google Shape;815;p49"/>
          <p:cNvPicPr preferRelativeResize="0"/>
          <p:nvPr/>
        </p:nvPicPr>
        <p:blipFill>
          <a:blip r:embed="rId4">
            <a:alphaModFix/>
          </a:blip>
          <a:stretch>
            <a:fillRect/>
          </a:stretch>
        </p:blipFill>
        <p:spPr>
          <a:xfrm>
            <a:off x="1553550" y="784075"/>
            <a:ext cx="5784175" cy="4110849"/>
          </a:xfrm>
          <a:prstGeom prst="rect">
            <a:avLst/>
          </a:prstGeom>
          <a:noFill/>
          <a:ln>
            <a:noFill/>
          </a:ln>
        </p:spPr>
      </p:pic>
      <p:pic>
        <p:nvPicPr>
          <p:cNvPr id="816" name="Google Shape;816;p49"/>
          <p:cNvPicPr preferRelativeResize="0"/>
          <p:nvPr/>
        </p:nvPicPr>
        <p:blipFill rotWithShape="1">
          <a:blip r:embed="rId5">
            <a:alphaModFix/>
          </a:blip>
          <a:srcRect b="0" l="366" r="672" t="1710"/>
          <a:stretch/>
        </p:blipFill>
        <p:spPr>
          <a:xfrm>
            <a:off x="3581225" y="2491275"/>
            <a:ext cx="1981550" cy="627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5"/>
          <p:cNvSpPr/>
          <p:nvPr/>
        </p:nvSpPr>
        <p:spPr>
          <a:xfrm>
            <a:off x="1638720" y="1336320"/>
            <a:ext cx="5983920" cy="2470320"/>
          </a:xfrm>
          <a:prstGeom prst="rect">
            <a:avLst/>
          </a:prstGeom>
          <a:noFill/>
          <a:ln>
            <a:noFill/>
          </a:ln>
        </p:spPr>
        <p:txBody>
          <a:bodyPr anchorCtr="0" anchor="ctr" bIns="91425" lIns="90000" spcFirstLastPara="1" rIns="90000" wrap="square" tIns="91425">
            <a:noAutofit/>
          </a:bodyPr>
          <a:lstStyle/>
          <a:p>
            <a:pPr indent="0" lvl="0" marL="0" marR="0" rtl="0" algn="l">
              <a:lnSpc>
                <a:spcPct val="100000"/>
              </a:lnSpc>
              <a:spcBef>
                <a:spcPts val="0"/>
              </a:spcBef>
              <a:spcAft>
                <a:spcPts val="0"/>
              </a:spcAft>
              <a:buNone/>
            </a:pPr>
            <a:r>
              <a:rPr b="1" i="0" lang="fr" sz="2400" u="none" cap="none" strike="noStrike">
                <a:solidFill>
                  <a:srgbClr val="FF3333"/>
                </a:solidFill>
                <a:latin typeface="Palanquin"/>
                <a:ea typeface="Palanquin"/>
                <a:cs typeface="Palanquin"/>
                <a:sym typeface="Palanquin"/>
              </a:rPr>
              <a:t>L’objectif de la formation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Permettre aux professionnels de recevoir l’habilitation Aidants Connect. Cette habilitation leur permet d’utiliser la plateforme Aidants Connect pour accompagner les usagers dans la réalisation de leurs démarches administratives, en garantissant un cadre légal et sécurisé respectant le RGPD.</a:t>
            </a:r>
            <a:endParaRPr b="0" i="0" sz="1800" u="none" cap="none" strike="noStrike">
              <a:solidFill>
                <a:srgbClr val="000000"/>
              </a:solidFill>
              <a:latin typeface="Arial"/>
              <a:ea typeface="Arial"/>
              <a:cs typeface="Arial"/>
              <a:sym typeface="Arial"/>
            </a:endParaRPr>
          </a:p>
        </p:txBody>
      </p:sp>
      <p:sp>
        <p:nvSpPr>
          <p:cNvPr id="253" name="Google Shape;253;p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254" name="Google Shape;254;p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g3878669f835_0_15"/>
          <p:cNvSpPr/>
          <p:nvPr/>
        </p:nvSpPr>
        <p:spPr>
          <a:xfrm>
            <a:off x="826920" y="257400"/>
            <a:ext cx="6426600" cy="464100"/>
          </a:xfrm>
          <a:prstGeom prst="rect">
            <a:avLst/>
          </a:prstGeom>
          <a:noFill/>
          <a:ln>
            <a:noFill/>
          </a:ln>
        </p:spPr>
        <p:txBody>
          <a:bodyPr anchorCtr="0" anchor="t" bIns="34200" lIns="34200" spcFirstLastPara="1" rIns="34200" wrap="square" tIns="34200">
            <a:no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22" name="Google Shape;822;g3878669f835_0_15"/>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23" name="Google Shape;823;g3878669f835_0_15"/>
          <p:cNvSpPr txBox="1"/>
          <p:nvPr>
            <p:ph idx="12" type="sldNum"/>
          </p:nvPr>
        </p:nvSpPr>
        <p:spPr>
          <a:xfrm>
            <a:off x="8472600" y="4663080"/>
            <a:ext cx="547800" cy="392700"/>
          </a:xfrm>
          <a:prstGeom prst="rect">
            <a:avLst/>
          </a:prstGeom>
          <a:noFill/>
          <a:ln>
            <a:noFill/>
          </a:ln>
        </p:spPr>
        <p:txBody>
          <a:bodyPr anchorCtr="0" anchor="ctr" bIns="91425" lIns="90000" spcFirstLastPara="1" rIns="90000" wrap="square" tIns="91425">
            <a:normAutofit/>
          </a:bodyPr>
          <a:lstStyle/>
          <a:p>
            <a:pPr indent="0" lvl="0" marL="0" marR="0" rtl="0" algn="r">
              <a:lnSpc>
                <a:spcPct val="100000"/>
              </a:lnSpc>
              <a:spcBef>
                <a:spcPts val="0"/>
              </a:spcBef>
              <a:spcAft>
                <a:spcPts val="0"/>
              </a:spcAft>
              <a:buClr>
                <a:schemeClr val="dk2"/>
              </a:buClr>
              <a:buSzPts val="1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24" name="Google Shape;824;g3878669f835_0_15"/>
          <p:cNvPicPr preferRelativeResize="0"/>
          <p:nvPr/>
        </p:nvPicPr>
        <p:blipFill rotWithShape="1">
          <a:blip r:embed="rId3">
            <a:alphaModFix/>
          </a:blip>
          <a:srcRect b="0" l="0" r="0" t="0"/>
          <a:stretch/>
        </p:blipFill>
        <p:spPr>
          <a:xfrm>
            <a:off x="1556280" y="784080"/>
            <a:ext cx="5778722" cy="4110841"/>
          </a:xfrm>
          <a:prstGeom prst="rect">
            <a:avLst/>
          </a:prstGeom>
          <a:noFill/>
          <a:ln>
            <a:noFill/>
          </a:ln>
        </p:spPr>
      </p:pic>
      <p:pic>
        <p:nvPicPr>
          <p:cNvPr id="825" name="Google Shape;825;g3878669f835_0_15"/>
          <p:cNvPicPr preferRelativeResize="0"/>
          <p:nvPr/>
        </p:nvPicPr>
        <p:blipFill>
          <a:blip r:embed="rId4">
            <a:alphaModFix/>
          </a:blip>
          <a:stretch>
            <a:fillRect/>
          </a:stretch>
        </p:blipFill>
        <p:spPr>
          <a:xfrm>
            <a:off x="1553550" y="784075"/>
            <a:ext cx="5784175" cy="4110849"/>
          </a:xfrm>
          <a:prstGeom prst="rect">
            <a:avLst/>
          </a:prstGeom>
          <a:noFill/>
          <a:ln>
            <a:noFill/>
          </a:ln>
        </p:spPr>
      </p:pic>
      <p:pic>
        <p:nvPicPr>
          <p:cNvPr id="826" name="Google Shape;826;g3878669f835_0_15"/>
          <p:cNvPicPr preferRelativeResize="0"/>
          <p:nvPr/>
        </p:nvPicPr>
        <p:blipFill rotWithShape="1">
          <a:blip r:embed="rId5">
            <a:alphaModFix/>
          </a:blip>
          <a:srcRect b="0" l="366" r="672" t="1710"/>
          <a:stretch/>
        </p:blipFill>
        <p:spPr>
          <a:xfrm>
            <a:off x="3581225" y="2491275"/>
            <a:ext cx="1981550" cy="627900"/>
          </a:xfrm>
          <a:prstGeom prst="rect">
            <a:avLst/>
          </a:prstGeom>
          <a:noFill/>
          <a:ln>
            <a:noFill/>
          </a:ln>
        </p:spPr>
      </p:pic>
      <p:pic>
        <p:nvPicPr>
          <p:cNvPr id="827" name="Google Shape;827;g3878669f835_0_15"/>
          <p:cNvPicPr preferRelativeResize="0"/>
          <p:nvPr/>
        </p:nvPicPr>
        <p:blipFill>
          <a:blip r:embed="rId6">
            <a:alphaModFix/>
          </a:blip>
          <a:stretch>
            <a:fillRect/>
          </a:stretch>
        </p:blipFill>
        <p:spPr>
          <a:xfrm>
            <a:off x="4241700" y="2531825"/>
            <a:ext cx="1267725" cy="540775"/>
          </a:xfrm>
          <a:prstGeom prst="rect">
            <a:avLst/>
          </a:prstGeom>
          <a:noFill/>
          <a:ln>
            <a:noFill/>
          </a:ln>
        </p:spPr>
      </p:pic>
      <p:pic>
        <p:nvPicPr>
          <p:cNvPr id="828" name="Google Shape;828;g3878669f835_0_15"/>
          <p:cNvPicPr preferRelativeResize="0"/>
          <p:nvPr/>
        </p:nvPicPr>
        <p:blipFill>
          <a:blip r:embed="rId7">
            <a:alphaModFix/>
          </a:blip>
          <a:stretch>
            <a:fillRect/>
          </a:stretch>
        </p:blipFill>
        <p:spPr>
          <a:xfrm>
            <a:off x="5423885" y="1411075"/>
            <a:ext cx="1747727" cy="282662"/>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51"/>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34" name="Google Shape;834;p51"/>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35" name="Google Shape;835;p5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36" name="Google Shape;836;p51"/>
          <p:cNvPicPr preferRelativeResize="0"/>
          <p:nvPr/>
        </p:nvPicPr>
        <p:blipFill>
          <a:blip r:embed="rId3">
            <a:alphaModFix/>
          </a:blip>
          <a:stretch>
            <a:fillRect/>
          </a:stretch>
        </p:blipFill>
        <p:spPr>
          <a:xfrm>
            <a:off x="1570350" y="763800"/>
            <a:ext cx="5801349" cy="413112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52"/>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42" name="Google Shape;842;p52"/>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43" name="Google Shape;843;p5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44" name="Google Shape;844;p52"/>
          <p:cNvPicPr preferRelativeResize="0"/>
          <p:nvPr/>
        </p:nvPicPr>
        <p:blipFill rotWithShape="1">
          <a:blip r:embed="rId3">
            <a:alphaModFix/>
          </a:blip>
          <a:srcRect b="0" l="0" r="0" t="0"/>
          <a:stretch/>
        </p:blipFill>
        <p:spPr>
          <a:xfrm>
            <a:off x="1556280" y="784080"/>
            <a:ext cx="5778720" cy="411084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5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000000"/>
              </a:solidFill>
              <a:latin typeface="Arial"/>
              <a:ea typeface="Arial"/>
              <a:cs typeface="Arial"/>
              <a:sym typeface="Arial"/>
            </a:endParaRPr>
          </a:p>
        </p:txBody>
      </p:sp>
      <p:sp>
        <p:nvSpPr>
          <p:cNvPr id="850" name="Google Shape;850;p5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51" name="Google Shape;851;p5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852" name="Google Shape;852;p53"/>
          <p:cNvPicPr preferRelativeResize="0"/>
          <p:nvPr/>
        </p:nvPicPr>
        <p:blipFill>
          <a:blip r:embed="rId3">
            <a:alphaModFix/>
          </a:blip>
          <a:stretch>
            <a:fillRect/>
          </a:stretch>
        </p:blipFill>
        <p:spPr>
          <a:xfrm>
            <a:off x="1556280" y="784080"/>
            <a:ext cx="5786275" cy="4120402"/>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sp>
        <p:nvSpPr>
          <p:cNvPr id="857" name="Google Shape;857;p54"/>
          <p:cNvSpPr/>
          <p:nvPr/>
        </p:nvSpPr>
        <p:spPr>
          <a:xfrm>
            <a:off x="889560" y="1825560"/>
            <a:ext cx="779940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FF3333"/>
                </a:solidFill>
                <a:latin typeface="Palanquin"/>
                <a:ea typeface="Palanquin"/>
                <a:cs typeface="Palanquin"/>
                <a:sym typeface="Palanquin"/>
              </a:rPr>
              <a:t>Cadre juridique </a:t>
            </a:r>
            <a:endParaRPr b="0" i="0" sz="3400" u="none" cap="none" strike="noStrike">
              <a:solidFill>
                <a:srgbClr val="000000"/>
              </a:solidFill>
              <a:latin typeface="Arial"/>
              <a:ea typeface="Arial"/>
              <a:cs typeface="Arial"/>
              <a:sym typeface="Arial"/>
            </a:endParaRPr>
          </a:p>
        </p:txBody>
      </p:sp>
      <p:sp>
        <p:nvSpPr>
          <p:cNvPr id="858" name="Google Shape;858;p54"/>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59" name="Google Shape;859;p54"/>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Partie 2</a:t>
            </a:r>
            <a:endParaRPr b="0" i="0" sz="2600" u="none" cap="none" strike="noStrike">
              <a:solidFill>
                <a:srgbClr val="000000"/>
              </a:solidFill>
              <a:latin typeface="Arial"/>
              <a:ea typeface="Arial"/>
              <a:cs typeface="Arial"/>
              <a:sym typeface="Arial"/>
            </a:endParaRPr>
          </a:p>
        </p:txBody>
      </p:sp>
      <p:sp>
        <p:nvSpPr>
          <p:cNvPr id="860" name="Google Shape;860;p5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sp>
        <p:nvSpPr>
          <p:cNvPr id="865" name="Google Shape;865;p55"/>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L’aidant est responsable de…</a:t>
            </a:r>
            <a:endParaRPr b="0" i="0" sz="3000" u="none" cap="none" strike="noStrike">
              <a:solidFill>
                <a:srgbClr val="000000"/>
              </a:solidFill>
              <a:latin typeface="Arial"/>
              <a:ea typeface="Arial"/>
              <a:cs typeface="Arial"/>
              <a:sym typeface="Arial"/>
            </a:endParaRPr>
          </a:p>
        </p:txBody>
      </p:sp>
      <p:grpSp>
        <p:nvGrpSpPr>
          <p:cNvPr id="866" name="Google Shape;866;p55"/>
          <p:cNvGrpSpPr/>
          <p:nvPr/>
        </p:nvGrpSpPr>
        <p:grpSpPr>
          <a:xfrm>
            <a:off x="678240" y="2396160"/>
            <a:ext cx="3805920" cy="639360"/>
            <a:chOff x="678240" y="2396160"/>
            <a:chExt cx="3805920" cy="639360"/>
          </a:xfrm>
        </p:grpSpPr>
        <p:sp>
          <p:nvSpPr>
            <p:cNvPr id="867" name="Google Shape;867;p55"/>
            <p:cNvSpPr/>
            <p:nvPr/>
          </p:nvSpPr>
          <p:spPr>
            <a:xfrm>
              <a:off x="67824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68" name="Google Shape;868;p55"/>
            <p:cNvSpPr/>
            <p:nvPr/>
          </p:nvSpPr>
          <p:spPr>
            <a:xfrm>
              <a:off x="87192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rgbClr val="000000"/>
                </a:solidFill>
                <a:latin typeface="Arial"/>
                <a:ea typeface="Arial"/>
                <a:cs typeface="Arial"/>
                <a:sym typeface="Arial"/>
              </a:endParaRPr>
            </a:p>
          </p:txBody>
        </p:sp>
      </p:grpSp>
      <p:grpSp>
        <p:nvGrpSpPr>
          <p:cNvPr id="869" name="Google Shape;869;p55"/>
          <p:cNvGrpSpPr/>
          <p:nvPr/>
        </p:nvGrpSpPr>
        <p:grpSpPr>
          <a:xfrm>
            <a:off x="4659120" y="2396160"/>
            <a:ext cx="3805920" cy="639360"/>
            <a:chOff x="4659120" y="2396160"/>
            <a:chExt cx="3805920" cy="639360"/>
          </a:xfrm>
        </p:grpSpPr>
        <p:sp>
          <p:nvSpPr>
            <p:cNvPr id="870" name="Google Shape;870;p55"/>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71" name="Google Shape;871;p55"/>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rgbClr val="000000"/>
                </a:solidFill>
                <a:latin typeface="Arial"/>
                <a:ea typeface="Arial"/>
                <a:cs typeface="Arial"/>
                <a:sym typeface="Arial"/>
              </a:endParaRPr>
            </a:p>
          </p:txBody>
        </p:sp>
      </p:grpSp>
      <p:grpSp>
        <p:nvGrpSpPr>
          <p:cNvPr id="872" name="Google Shape;872;p55"/>
          <p:cNvGrpSpPr/>
          <p:nvPr/>
        </p:nvGrpSpPr>
        <p:grpSpPr>
          <a:xfrm>
            <a:off x="678240" y="3161160"/>
            <a:ext cx="3805920" cy="639360"/>
            <a:chOff x="678240" y="3161160"/>
            <a:chExt cx="3805920" cy="639360"/>
          </a:xfrm>
        </p:grpSpPr>
        <p:sp>
          <p:nvSpPr>
            <p:cNvPr id="873" name="Google Shape;873;p55"/>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74" name="Google Shape;874;p55"/>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rgbClr val="000000"/>
                </a:solidFill>
                <a:latin typeface="Arial"/>
                <a:ea typeface="Arial"/>
                <a:cs typeface="Arial"/>
                <a:sym typeface="Arial"/>
              </a:endParaRPr>
            </a:p>
          </p:txBody>
        </p:sp>
      </p:grpSp>
      <p:grpSp>
        <p:nvGrpSpPr>
          <p:cNvPr id="875" name="Google Shape;875;p55"/>
          <p:cNvGrpSpPr/>
          <p:nvPr/>
        </p:nvGrpSpPr>
        <p:grpSpPr>
          <a:xfrm>
            <a:off x="4659120" y="3161160"/>
            <a:ext cx="3805920" cy="639360"/>
            <a:chOff x="4659120" y="3161160"/>
            <a:chExt cx="3805920" cy="639360"/>
          </a:xfrm>
        </p:grpSpPr>
        <p:sp>
          <p:nvSpPr>
            <p:cNvPr id="876" name="Google Shape;876;p55"/>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77" name="Google Shape;877;p55"/>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rgbClr val="000000"/>
                </a:solidFill>
                <a:latin typeface="Arial"/>
                <a:ea typeface="Arial"/>
                <a:cs typeface="Arial"/>
                <a:sym typeface="Arial"/>
              </a:endParaRPr>
            </a:p>
          </p:txBody>
        </p:sp>
      </p:grpSp>
      <p:grpSp>
        <p:nvGrpSpPr>
          <p:cNvPr id="878" name="Google Shape;878;p55"/>
          <p:cNvGrpSpPr/>
          <p:nvPr/>
        </p:nvGrpSpPr>
        <p:grpSpPr>
          <a:xfrm>
            <a:off x="678240" y="3925800"/>
            <a:ext cx="3805920" cy="639360"/>
            <a:chOff x="678240" y="3925800"/>
            <a:chExt cx="3805920" cy="639360"/>
          </a:xfrm>
        </p:grpSpPr>
        <p:sp>
          <p:nvSpPr>
            <p:cNvPr id="879" name="Google Shape;879;p55"/>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80" name="Google Shape;880;p55"/>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rgbClr val="000000"/>
                </a:solidFill>
                <a:latin typeface="Arial"/>
                <a:ea typeface="Arial"/>
                <a:cs typeface="Arial"/>
                <a:sym typeface="Arial"/>
              </a:endParaRPr>
            </a:p>
          </p:txBody>
        </p:sp>
      </p:grpSp>
      <p:grpSp>
        <p:nvGrpSpPr>
          <p:cNvPr id="881" name="Google Shape;881;p55"/>
          <p:cNvGrpSpPr/>
          <p:nvPr/>
        </p:nvGrpSpPr>
        <p:grpSpPr>
          <a:xfrm>
            <a:off x="4659120" y="3925800"/>
            <a:ext cx="3805920" cy="639360"/>
            <a:chOff x="4659120" y="3925800"/>
            <a:chExt cx="3805920" cy="639360"/>
          </a:xfrm>
        </p:grpSpPr>
        <p:sp>
          <p:nvSpPr>
            <p:cNvPr id="882" name="Google Shape;882;p55"/>
            <p:cNvSpPr/>
            <p:nvPr/>
          </p:nvSpPr>
          <p:spPr>
            <a:xfrm>
              <a:off x="465912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83" name="Google Shape;883;p55"/>
            <p:cNvSpPr/>
            <p:nvPr/>
          </p:nvSpPr>
          <p:spPr>
            <a:xfrm>
              <a:off x="485244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rtl="0" algn="ctr">
                <a:spcBef>
                  <a:spcPts val="0"/>
                </a:spcBef>
                <a:spcAft>
                  <a:spcPts val="0"/>
                </a:spcAft>
                <a:buNone/>
              </a:pPr>
              <a:r>
                <a:rPr lang="fr">
                  <a:solidFill>
                    <a:schemeClr val="lt1"/>
                  </a:solidFill>
                  <a:latin typeface="Palanquin Medium"/>
                  <a:ea typeface="Palanquin Medium"/>
                  <a:cs typeface="Palanquin Medium"/>
                  <a:sym typeface="Palanquin Medium"/>
                </a:rPr>
                <a:t>L’</a:t>
              </a:r>
              <a:r>
                <a:rPr lang="fr">
                  <a:solidFill>
                    <a:schemeClr val="lt1"/>
                  </a:solidFill>
                  <a:latin typeface="Palanquin Medium"/>
                  <a:ea typeface="Palanquin Medium"/>
                  <a:cs typeface="Palanquin Medium"/>
                  <a:sym typeface="Palanquin Medium"/>
                </a:rPr>
                <a:t>application d’authentification </a:t>
              </a:r>
              <a:br>
                <a:rPr lang="fr">
                  <a:solidFill>
                    <a:schemeClr val="lt1"/>
                  </a:solidFill>
                  <a:latin typeface="Palanquin Medium"/>
                  <a:ea typeface="Palanquin Medium"/>
                  <a:cs typeface="Palanquin Medium"/>
                  <a:sym typeface="Palanquin Medium"/>
                </a:rPr>
              </a:br>
              <a:r>
                <a:rPr lang="fr">
                  <a:solidFill>
                    <a:schemeClr val="lt1"/>
                  </a:solidFill>
                  <a:latin typeface="Palanquin Medium"/>
                  <a:ea typeface="Palanquin Medium"/>
                  <a:cs typeface="Palanquin Medium"/>
                  <a:sym typeface="Palanquin Medium"/>
                </a:rPr>
                <a:t>sur son mobile</a:t>
              </a:r>
              <a:endParaRPr>
                <a:solidFill>
                  <a:schemeClr val="lt1"/>
                </a:solidFill>
                <a:latin typeface="Palanquin Medium"/>
                <a:ea typeface="Palanquin Medium"/>
                <a:cs typeface="Palanquin Medium"/>
                <a:sym typeface="Palanquin Medium"/>
              </a:endParaRPr>
            </a:p>
          </p:txBody>
        </p:sp>
      </p:grpSp>
      <p:sp>
        <p:nvSpPr>
          <p:cNvPr id="884" name="Google Shape;884;p5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56"/>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L’aidant est responsable de…</a:t>
            </a:r>
            <a:endParaRPr b="0" i="0" sz="3000" u="none" cap="none" strike="noStrike">
              <a:solidFill>
                <a:srgbClr val="000000"/>
              </a:solidFill>
              <a:latin typeface="Arial"/>
              <a:ea typeface="Arial"/>
              <a:cs typeface="Arial"/>
              <a:sym typeface="Arial"/>
            </a:endParaRPr>
          </a:p>
        </p:txBody>
      </p:sp>
      <p:grpSp>
        <p:nvGrpSpPr>
          <p:cNvPr id="890" name="Google Shape;890;p56"/>
          <p:cNvGrpSpPr/>
          <p:nvPr/>
        </p:nvGrpSpPr>
        <p:grpSpPr>
          <a:xfrm>
            <a:off x="678240" y="2396160"/>
            <a:ext cx="3805920" cy="639360"/>
            <a:chOff x="678240" y="2396160"/>
            <a:chExt cx="3805920" cy="639360"/>
          </a:xfrm>
        </p:grpSpPr>
        <p:sp>
          <p:nvSpPr>
            <p:cNvPr id="891" name="Google Shape;891;p56"/>
            <p:cNvSpPr/>
            <p:nvPr/>
          </p:nvSpPr>
          <p:spPr>
            <a:xfrm>
              <a:off x="678240" y="2396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92" name="Google Shape;892;p56"/>
            <p:cNvSpPr/>
            <p:nvPr/>
          </p:nvSpPr>
          <p:spPr>
            <a:xfrm>
              <a:off x="871920" y="24559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rgbClr val="000000"/>
                </a:solidFill>
                <a:latin typeface="Arial"/>
                <a:ea typeface="Arial"/>
                <a:cs typeface="Arial"/>
                <a:sym typeface="Arial"/>
              </a:endParaRPr>
            </a:p>
          </p:txBody>
        </p:sp>
      </p:grpSp>
      <p:grpSp>
        <p:nvGrpSpPr>
          <p:cNvPr id="893" name="Google Shape;893;p56"/>
          <p:cNvGrpSpPr/>
          <p:nvPr/>
        </p:nvGrpSpPr>
        <p:grpSpPr>
          <a:xfrm>
            <a:off x="4659120" y="2396160"/>
            <a:ext cx="3805920" cy="639360"/>
            <a:chOff x="4659120" y="2396160"/>
            <a:chExt cx="3805920" cy="639360"/>
          </a:xfrm>
        </p:grpSpPr>
        <p:sp>
          <p:nvSpPr>
            <p:cNvPr id="894" name="Google Shape;894;p56"/>
            <p:cNvSpPr/>
            <p:nvPr/>
          </p:nvSpPr>
          <p:spPr>
            <a:xfrm>
              <a:off x="4659120" y="2396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95" name="Google Shape;895;p56"/>
            <p:cNvSpPr/>
            <p:nvPr/>
          </p:nvSpPr>
          <p:spPr>
            <a:xfrm>
              <a:off x="4852440" y="24559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rgbClr val="000000"/>
                </a:solidFill>
                <a:latin typeface="Arial"/>
                <a:ea typeface="Arial"/>
                <a:cs typeface="Arial"/>
                <a:sym typeface="Arial"/>
              </a:endParaRPr>
            </a:p>
          </p:txBody>
        </p:sp>
      </p:grpSp>
      <p:grpSp>
        <p:nvGrpSpPr>
          <p:cNvPr id="896" name="Google Shape;896;p56"/>
          <p:cNvGrpSpPr/>
          <p:nvPr/>
        </p:nvGrpSpPr>
        <p:grpSpPr>
          <a:xfrm>
            <a:off x="678240" y="3161160"/>
            <a:ext cx="3805920" cy="639360"/>
            <a:chOff x="678240" y="3161160"/>
            <a:chExt cx="3805920" cy="639360"/>
          </a:xfrm>
        </p:grpSpPr>
        <p:sp>
          <p:nvSpPr>
            <p:cNvPr id="897" name="Google Shape;897;p56"/>
            <p:cNvSpPr/>
            <p:nvPr/>
          </p:nvSpPr>
          <p:spPr>
            <a:xfrm>
              <a:off x="67824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898" name="Google Shape;898;p56"/>
            <p:cNvSpPr/>
            <p:nvPr/>
          </p:nvSpPr>
          <p:spPr>
            <a:xfrm>
              <a:off x="87192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rgbClr val="000000"/>
                </a:solidFill>
                <a:latin typeface="Arial"/>
                <a:ea typeface="Arial"/>
                <a:cs typeface="Arial"/>
                <a:sym typeface="Arial"/>
              </a:endParaRPr>
            </a:p>
          </p:txBody>
        </p:sp>
      </p:grpSp>
      <p:grpSp>
        <p:nvGrpSpPr>
          <p:cNvPr id="899" name="Google Shape;899;p56"/>
          <p:cNvGrpSpPr/>
          <p:nvPr/>
        </p:nvGrpSpPr>
        <p:grpSpPr>
          <a:xfrm>
            <a:off x="4659120" y="3161160"/>
            <a:ext cx="3805920" cy="639360"/>
            <a:chOff x="4659120" y="3161160"/>
            <a:chExt cx="3805920" cy="639360"/>
          </a:xfrm>
        </p:grpSpPr>
        <p:sp>
          <p:nvSpPr>
            <p:cNvPr id="900" name="Google Shape;900;p56"/>
            <p:cNvSpPr/>
            <p:nvPr/>
          </p:nvSpPr>
          <p:spPr>
            <a:xfrm>
              <a:off x="465912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01" name="Google Shape;901;p56"/>
            <p:cNvSpPr/>
            <p:nvPr/>
          </p:nvSpPr>
          <p:spPr>
            <a:xfrm>
              <a:off x="485244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rgbClr val="000000"/>
                </a:solidFill>
                <a:latin typeface="Arial"/>
                <a:ea typeface="Arial"/>
                <a:cs typeface="Arial"/>
                <a:sym typeface="Arial"/>
              </a:endParaRPr>
            </a:p>
          </p:txBody>
        </p:sp>
      </p:grpSp>
      <p:grpSp>
        <p:nvGrpSpPr>
          <p:cNvPr id="902" name="Google Shape;902;p56"/>
          <p:cNvGrpSpPr/>
          <p:nvPr/>
        </p:nvGrpSpPr>
        <p:grpSpPr>
          <a:xfrm>
            <a:off x="678240" y="3925800"/>
            <a:ext cx="3805920" cy="639360"/>
            <a:chOff x="678240" y="3925800"/>
            <a:chExt cx="3805920" cy="639360"/>
          </a:xfrm>
        </p:grpSpPr>
        <p:sp>
          <p:nvSpPr>
            <p:cNvPr id="903" name="Google Shape;903;p56"/>
            <p:cNvSpPr/>
            <p:nvPr/>
          </p:nvSpPr>
          <p:spPr>
            <a:xfrm>
              <a:off x="678240" y="3925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04" name="Google Shape;904;p56"/>
            <p:cNvSpPr/>
            <p:nvPr/>
          </p:nvSpPr>
          <p:spPr>
            <a:xfrm>
              <a:off x="871920" y="3985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rgbClr val="000000"/>
                </a:solidFill>
                <a:latin typeface="Arial"/>
                <a:ea typeface="Arial"/>
                <a:cs typeface="Arial"/>
                <a:sym typeface="Arial"/>
              </a:endParaRPr>
            </a:p>
          </p:txBody>
        </p:sp>
      </p:grpSp>
      <p:grpSp>
        <p:nvGrpSpPr>
          <p:cNvPr id="905" name="Google Shape;905;p56"/>
          <p:cNvGrpSpPr/>
          <p:nvPr/>
        </p:nvGrpSpPr>
        <p:grpSpPr>
          <a:xfrm>
            <a:off x="4659120" y="3925800"/>
            <a:ext cx="3805920" cy="639360"/>
            <a:chOff x="4659120" y="3925800"/>
            <a:chExt cx="3805920" cy="639360"/>
          </a:xfrm>
        </p:grpSpPr>
        <p:sp>
          <p:nvSpPr>
            <p:cNvPr id="906" name="Google Shape;906;p56"/>
            <p:cNvSpPr/>
            <p:nvPr/>
          </p:nvSpPr>
          <p:spPr>
            <a:xfrm>
              <a:off x="4659120" y="392580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07" name="Google Shape;907;p56"/>
            <p:cNvSpPr/>
            <p:nvPr/>
          </p:nvSpPr>
          <p:spPr>
            <a:xfrm>
              <a:off x="4852440" y="3985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rtl="0" algn="ctr">
                <a:spcBef>
                  <a:spcPts val="0"/>
                </a:spcBef>
                <a:spcAft>
                  <a:spcPts val="0"/>
                </a:spcAft>
                <a:buClr>
                  <a:schemeClr val="dk1"/>
                </a:buClr>
                <a:buSzPts val="1100"/>
                <a:buFont typeface="Arial"/>
                <a:buNone/>
              </a:pPr>
              <a:r>
                <a:rPr lang="fr">
                  <a:solidFill>
                    <a:schemeClr val="lt1"/>
                  </a:solidFill>
                  <a:latin typeface="Palanquin Medium"/>
                  <a:ea typeface="Palanquin Medium"/>
                  <a:cs typeface="Palanquin Medium"/>
                  <a:sym typeface="Palanquin Medium"/>
                </a:rPr>
                <a:t>L’application d’authentification </a:t>
              </a:r>
              <a:endParaRPr>
                <a:solidFill>
                  <a:schemeClr val="lt1"/>
                </a:solidFill>
                <a:latin typeface="Palanquin Medium"/>
                <a:ea typeface="Palanquin Medium"/>
                <a:cs typeface="Palanquin Medium"/>
                <a:sym typeface="Palanquin Medium"/>
              </a:endParaRPr>
            </a:p>
            <a:p>
              <a:pPr indent="0" lvl="0" marL="0" rtl="0" algn="ctr">
                <a:spcBef>
                  <a:spcPts val="0"/>
                </a:spcBef>
                <a:spcAft>
                  <a:spcPts val="0"/>
                </a:spcAft>
                <a:buSzPts val="1100"/>
                <a:buNone/>
              </a:pPr>
              <a:r>
                <a:rPr lang="fr">
                  <a:solidFill>
                    <a:schemeClr val="lt1"/>
                  </a:solidFill>
                  <a:latin typeface="Palanquin Medium"/>
                  <a:ea typeface="Palanquin Medium"/>
                  <a:cs typeface="Palanquin Medium"/>
                  <a:sym typeface="Palanquin Medium"/>
                </a:rPr>
                <a:t>sur son mobile</a:t>
              </a:r>
              <a:endParaRPr>
                <a:solidFill>
                  <a:schemeClr val="lt1"/>
                </a:solidFill>
                <a:latin typeface="Palanquin Medium"/>
                <a:ea typeface="Palanquin Medium"/>
                <a:cs typeface="Palanquin Medium"/>
                <a:sym typeface="Palanquin Medium"/>
              </a:endParaRPr>
            </a:p>
          </p:txBody>
        </p:sp>
      </p:grpSp>
      <p:sp>
        <p:nvSpPr>
          <p:cNvPr id="908" name="Google Shape;908;p5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57"/>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Les responsabilités de chacun</a:t>
            </a:r>
            <a:endParaRPr b="0" i="0" sz="2600" u="none" cap="none" strike="noStrike">
              <a:solidFill>
                <a:srgbClr val="000000"/>
              </a:solidFill>
              <a:latin typeface="Arial"/>
              <a:ea typeface="Arial"/>
              <a:cs typeface="Arial"/>
              <a:sym typeface="Arial"/>
            </a:endParaRPr>
          </a:p>
        </p:txBody>
      </p:sp>
      <p:sp>
        <p:nvSpPr>
          <p:cNvPr id="914" name="Google Shape;914;p57"/>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915" name="Google Shape;915;p57"/>
          <p:cNvSpPr/>
          <p:nvPr/>
        </p:nvSpPr>
        <p:spPr>
          <a:xfrm>
            <a:off x="1470960" y="836280"/>
            <a:ext cx="3893760" cy="4568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800" u="none" cap="none" strike="noStrike">
                <a:solidFill>
                  <a:srgbClr val="FF3333"/>
                </a:solidFill>
                <a:latin typeface="Palanquin"/>
                <a:ea typeface="Palanquin"/>
                <a:cs typeface="Palanquin"/>
                <a:sym typeface="Palanquin"/>
              </a:rPr>
              <a:t>L’Aidant habilité Aidants Connect</a:t>
            </a:r>
            <a:endParaRPr b="0" i="0" sz="1800" u="none" cap="none" strike="noStrike">
              <a:solidFill>
                <a:srgbClr val="000000"/>
              </a:solidFill>
              <a:latin typeface="Arial"/>
              <a:ea typeface="Arial"/>
              <a:cs typeface="Arial"/>
              <a:sym typeface="Arial"/>
            </a:endParaRPr>
          </a:p>
        </p:txBody>
      </p:sp>
      <p:cxnSp>
        <p:nvCxnSpPr>
          <p:cNvPr id="916" name="Google Shape;916;p57"/>
          <p:cNvCxnSpPr/>
          <p:nvPr/>
        </p:nvCxnSpPr>
        <p:spPr>
          <a:xfrm>
            <a:off x="1545120" y="1250280"/>
            <a:ext cx="5599800" cy="720"/>
          </a:xfrm>
          <a:prstGeom prst="straightConnector1">
            <a:avLst/>
          </a:prstGeom>
          <a:noFill/>
          <a:ln cap="flat" cmpd="sng" w="19050">
            <a:solidFill>
              <a:srgbClr val="FF3333"/>
            </a:solidFill>
            <a:prstDash val="solid"/>
            <a:round/>
            <a:headEnd len="sm" w="sm" type="none"/>
            <a:tailEnd len="sm" w="sm" type="none"/>
          </a:ln>
        </p:spPr>
      </p:cxnSp>
      <p:sp>
        <p:nvSpPr>
          <p:cNvPr id="917" name="Google Shape;917;p57"/>
          <p:cNvSpPr/>
          <p:nvPr/>
        </p:nvSpPr>
        <p:spPr>
          <a:xfrm>
            <a:off x="1494000" y="1331280"/>
            <a:ext cx="2442240" cy="547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Veiller à la bonne compréhension du mandat par l’usager</a:t>
            </a:r>
            <a:endParaRPr b="0" i="0" sz="1200" u="none" cap="none" strike="noStrike">
              <a:solidFill>
                <a:srgbClr val="000000"/>
              </a:solidFill>
              <a:latin typeface="Arial"/>
              <a:ea typeface="Arial"/>
              <a:cs typeface="Arial"/>
              <a:sym typeface="Arial"/>
            </a:endParaRPr>
          </a:p>
        </p:txBody>
      </p:sp>
      <p:sp>
        <p:nvSpPr>
          <p:cNvPr id="918" name="Google Shape;918;p57"/>
          <p:cNvSpPr/>
          <p:nvPr/>
        </p:nvSpPr>
        <p:spPr>
          <a:xfrm>
            <a:off x="4164480" y="1331280"/>
            <a:ext cx="2442240" cy="547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Protéger les données personnelles de l’usager</a:t>
            </a:r>
            <a:endParaRPr b="0" i="0" sz="1200" u="none" cap="none" strike="noStrike">
              <a:solidFill>
                <a:srgbClr val="000000"/>
              </a:solidFill>
              <a:latin typeface="Arial"/>
              <a:ea typeface="Arial"/>
              <a:cs typeface="Arial"/>
              <a:sym typeface="Arial"/>
            </a:endParaRPr>
          </a:p>
        </p:txBody>
      </p:sp>
      <p:sp>
        <p:nvSpPr>
          <p:cNvPr id="919" name="Google Shape;919;p57"/>
          <p:cNvSpPr/>
          <p:nvPr/>
        </p:nvSpPr>
        <p:spPr>
          <a:xfrm>
            <a:off x="6391800" y="1331280"/>
            <a:ext cx="2017800" cy="547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Sécuriser son compte Aidants Connect</a:t>
            </a:r>
            <a:endParaRPr b="0" i="0" sz="1200" u="none" cap="none" strike="noStrike">
              <a:solidFill>
                <a:srgbClr val="000000"/>
              </a:solidFill>
              <a:latin typeface="Arial"/>
              <a:ea typeface="Arial"/>
              <a:cs typeface="Arial"/>
              <a:sym typeface="Arial"/>
            </a:endParaRPr>
          </a:p>
        </p:txBody>
      </p:sp>
      <p:sp>
        <p:nvSpPr>
          <p:cNvPr id="920" name="Google Shape;920;p57"/>
          <p:cNvSpPr/>
          <p:nvPr/>
        </p:nvSpPr>
        <p:spPr>
          <a:xfrm>
            <a:off x="1470960" y="2217600"/>
            <a:ext cx="4992120" cy="4568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800" u="none" cap="none" strike="noStrike">
                <a:solidFill>
                  <a:srgbClr val="FF3333"/>
                </a:solidFill>
                <a:latin typeface="Palanquin"/>
                <a:ea typeface="Palanquin"/>
                <a:cs typeface="Palanquin"/>
                <a:sym typeface="Palanquin"/>
              </a:rPr>
              <a:t>Le référent Aidants Connect de la structure</a:t>
            </a:r>
            <a:endParaRPr b="0" i="0" sz="1800" u="none" cap="none" strike="noStrike">
              <a:solidFill>
                <a:srgbClr val="000000"/>
              </a:solidFill>
              <a:latin typeface="Arial"/>
              <a:ea typeface="Arial"/>
              <a:cs typeface="Arial"/>
              <a:sym typeface="Arial"/>
            </a:endParaRPr>
          </a:p>
        </p:txBody>
      </p:sp>
      <p:cxnSp>
        <p:nvCxnSpPr>
          <p:cNvPr id="921" name="Google Shape;921;p57"/>
          <p:cNvCxnSpPr/>
          <p:nvPr/>
        </p:nvCxnSpPr>
        <p:spPr>
          <a:xfrm>
            <a:off x="1545120" y="2631600"/>
            <a:ext cx="5599800" cy="720"/>
          </a:xfrm>
          <a:prstGeom prst="straightConnector1">
            <a:avLst/>
          </a:prstGeom>
          <a:noFill/>
          <a:ln cap="flat" cmpd="sng" w="19050">
            <a:solidFill>
              <a:srgbClr val="FF3333"/>
            </a:solidFill>
            <a:prstDash val="solid"/>
            <a:round/>
            <a:headEnd len="sm" w="sm" type="none"/>
            <a:tailEnd len="sm" w="sm" type="none"/>
          </a:ln>
        </p:spPr>
      </p:cxnSp>
      <p:sp>
        <p:nvSpPr>
          <p:cNvPr id="922" name="Google Shape;922;p57"/>
          <p:cNvSpPr/>
          <p:nvPr/>
        </p:nvSpPr>
        <p:spPr>
          <a:xfrm>
            <a:off x="1494000" y="2712600"/>
            <a:ext cx="2442240" cy="7300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Résilier les comptes Aidants Connect des Aidants lors de leur départ de la structure</a:t>
            </a:r>
            <a:endParaRPr b="0" i="0" sz="1200" u="none" cap="none" strike="noStrike">
              <a:solidFill>
                <a:srgbClr val="000000"/>
              </a:solidFill>
              <a:latin typeface="Arial"/>
              <a:ea typeface="Arial"/>
              <a:cs typeface="Arial"/>
              <a:sym typeface="Arial"/>
            </a:endParaRPr>
          </a:p>
        </p:txBody>
      </p:sp>
      <p:sp>
        <p:nvSpPr>
          <p:cNvPr id="923" name="Google Shape;923;p57"/>
          <p:cNvSpPr/>
          <p:nvPr/>
        </p:nvSpPr>
        <p:spPr>
          <a:xfrm>
            <a:off x="4164480" y="2712600"/>
            <a:ext cx="2099160" cy="547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Veiller à la bonne utilisation de l’outil par les aidants</a:t>
            </a:r>
            <a:endParaRPr b="0" i="0" sz="1200" u="none" cap="none" strike="noStrike">
              <a:solidFill>
                <a:srgbClr val="000000"/>
              </a:solidFill>
              <a:latin typeface="Arial"/>
              <a:ea typeface="Arial"/>
              <a:cs typeface="Arial"/>
              <a:sym typeface="Arial"/>
            </a:endParaRPr>
          </a:p>
        </p:txBody>
      </p:sp>
      <p:sp>
        <p:nvSpPr>
          <p:cNvPr id="924" name="Google Shape;924;p57"/>
          <p:cNvSpPr/>
          <p:nvPr/>
        </p:nvSpPr>
        <p:spPr>
          <a:xfrm>
            <a:off x="1470960" y="3598920"/>
            <a:ext cx="3893760" cy="4568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800" u="none" cap="none" strike="noStrike">
                <a:solidFill>
                  <a:srgbClr val="FF3333"/>
                </a:solidFill>
                <a:latin typeface="Palanquin"/>
                <a:ea typeface="Palanquin"/>
                <a:cs typeface="Palanquin"/>
                <a:sym typeface="Palanquin"/>
              </a:rPr>
              <a:t>L’usager</a:t>
            </a:r>
            <a:endParaRPr b="0" i="0" sz="1800" u="none" cap="none" strike="noStrike">
              <a:solidFill>
                <a:srgbClr val="000000"/>
              </a:solidFill>
              <a:latin typeface="Arial"/>
              <a:ea typeface="Arial"/>
              <a:cs typeface="Arial"/>
              <a:sym typeface="Arial"/>
            </a:endParaRPr>
          </a:p>
        </p:txBody>
      </p:sp>
      <p:cxnSp>
        <p:nvCxnSpPr>
          <p:cNvPr id="925" name="Google Shape;925;p57"/>
          <p:cNvCxnSpPr/>
          <p:nvPr/>
        </p:nvCxnSpPr>
        <p:spPr>
          <a:xfrm>
            <a:off x="1545120" y="4012920"/>
            <a:ext cx="5599800" cy="720"/>
          </a:xfrm>
          <a:prstGeom prst="straightConnector1">
            <a:avLst/>
          </a:prstGeom>
          <a:noFill/>
          <a:ln cap="flat" cmpd="sng" w="19050">
            <a:solidFill>
              <a:srgbClr val="FF3333"/>
            </a:solidFill>
            <a:prstDash val="solid"/>
            <a:round/>
            <a:headEnd len="sm" w="sm" type="none"/>
            <a:tailEnd len="sm" w="sm" type="none"/>
          </a:ln>
        </p:spPr>
      </p:cxnSp>
      <p:sp>
        <p:nvSpPr>
          <p:cNvPr id="926" name="Google Shape;926;p57"/>
          <p:cNvSpPr/>
          <p:nvPr/>
        </p:nvSpPr>
        <p:spPr>
          <a:xfrm>
            <a:off x="1494000" y="4093920"/>
            <a:ext cx="2442240" cy="547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003081"/>
                </a:solidFill>
                <a:latin typeface="Palanquin Medium"/>
                <a:ea typeface="Palanquin Medium"/>
                <a:cs typeface="Palanquin Medium"/>
                <a:sym typeface="Palanquin Medium"/>
              </a:rPr>
              <a:t>Donner des informations administratives justes à l’aidant</a:t>
            </a:r>
            <a:endParaRPr b="0" i="0" sz="1200" u="none" cap="none" strike="noStrike">
              <a:solidFill>
                <a:srgbClr val="000000"/>
              </a:solidFill>
              <a:latin typeface="Arial"/>
              <a:ea typeface="Arial"/>
              <a:cs typeface="Arial"/>
              <a:sym typeface="Arial"/>
            </a:endParaRPr>
          </a:p>
        </p:txBody>
      </p:sp>
      <p:sp>
        <p:nvSpPr>
          <p:cNvPr id="927" name="Google Shape;927;p5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5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 signifie “RGPD” ?</a:t>
            </a:r>
            <a:endParaRPr b="0" i="0" sz="3000" u="none" cap="none" strike="noStrike">
              <a:solidFill>
                <a:srgbClr val="000000"/>
              </a:solidFill>
              <a:latin typeface="Arial"/>
              <a:ea typeface="Arial"/>
              <a:cs typeface="Arial"/>
              <a:sym typeface="Arial"/>
            </a:endParaRPr>
          </a:p>
        </p:txBody>
      </p:sp>
      <p:grpSp>
        <p:nvGrpSpPr>
          <p:cNvPr id="933" name="Google Shape;933;p58"/>
          <p:cNvGrpSpPr/>
          <p:nvPr/>
        </p:nvGrpSpPr>
        <p:grpSpPr>
          <a:xfrm>
            <a:off x="678240" y="2754360"/>
            <a:ext cx="3805920" cy="639360"/>
            <a:chOff x="678240" y="2754360"/>
            <a:chExt cx="3805920" cy="639360"/>
          </a:xfrm>
        </p:grpSpPr>
        <p:sp>
          <p:nvSpPr>
            <p:cNvPr id="934" name="Google Shape;934;p58"/>
            <p:cNvSpPr/>
            <p:nvPr/>
          </p:nvSpPr>
          <p:spPr>
            <a:xfrm>
              <a:off x="678240" y="27543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35" name="Google Shape;935;p58"/>
            <p:cNvSpPr/>
            <p:nvPr/>
          </p:nvSpPr>
          <p:spPr>
            <a:xfrm>
              <a:off x="871920" y="28141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rgbClr val="000000"/>
                </a:solidFill>
                <a:latin typeface="Arial"/>
                <a:ea typeface="Arial"/>
                <a:cs typeface="Arial"/>
                <a:sym typeface="Arial"/>
              </a:endParaRPr>
            </a:p>
          </p:txBody>
        </p:sp>
      </p:grpSp>
      <p:grpSp>
        <p:nvGrpSpPr>
          <p:cNvPr id="936" name="Google Shape;936;p58"/>
          <p:cNvGrpSpPr/>
          <p:nvPr/>
        </p:nvGrpSpPr>
        <p:grpSpPr>
          <a:xfrm>
            <a:off x="4659120" y="2754360"/>
            <a:ext cx="3805920" cy="639360"/>
            <a:chOff x="4659120" y="2754360"/>
            <a:chExt cx="3805920" cy="639360"/>
          </a:xfrm>
        </p:grpSpPr>
        <p:sp>
          <p:nvSpPr>
            <p:cNvPr id="937" name="Google Shape;937;p58"/>
            <p:cNvSpPr/>
            <p:nvPr/>
          </p:nvSpPr>
          <p:spPr>
            <a:xfrm>
              <a:off x="4659120" y="27543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38" name="Google Shape;938;p58"/>
            <p:cNvSpPr/>
            <p:nvPr/>
          </p:nvSpPr>
          <p:spPr>
            <a:xfrm>
              <a:off x="4852440" y="28141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rgbClr val="000000"/>
                </a:solidFill>
                <a:latin typeface="Arial"/>
                <a:ea typeface="Arial"/>
                <a:cs typeface="Arial"/>
                <a:sym typeface="Arial"/>
              </a:endParaRPr>
            </a:p>
          </p:txBody>
        </p:sp>
      </p:grpSp>
      <p:grpSp>
        <p:nvGrpSpPr>
          <p:cNvPr id="939" name="Google Shape;939;p58"/>
          <p:cNvGrpSpPr/>
          <p:nvPr/>
        </p:nvGrpSpPr>
        <p:grpSpPr>
          <a:xfrm>
            <a:off x="678240" y="3562560"/>
            <a:ext cx="3805920" cy="639360"/>
            <a:chOff x="678240" y="3562560"/>
            <a:chExt cx="3805920" cy="639360"/>
          </a:xfrm>
        </p:grpSpPr>
        <p:sp>
          <p:nvSpPr>
            <p:cNvPr id="940" name="Google Shape;940;p58"/>
            <p:cNvSpPr/>
            <p:nvPr/>
          </p:nvSpPr>
          <p:spPr>
            <a:xfrm>
              <a:off x="678240" y="35625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41" name="Google Shape;941;p58"/>
            <p:cNvSpPr/>
            <p:nvPr/>
          </p:nvSpPr>
          <p:spPr>
            <a:xfrm>
              <a:off x="871920" y="36223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rgbClr val="000000"/>
                </a:solidFill>
                <a:latin typeface="Arial"/>
                <a:ea typeface="Arial"/>
                <a:cs typeface="Arial"/>
                <a:sym typeface="Arial"/>
              </a:endParaRPr>
            </a:p>
          </p:txBody>
        </p:sp>
      </p:grpSp>
      <p:grpSp>
        <p:nvGrpSpPr>
          <p:cNvPr id="942" name="Google Shape;942;p58"/>
          <p:cNvGrpSpPr/>
          <p:nvPr/>
        </p:nvGrpSpPr>
        <p:grpSpPr>
          <a:xfrm>
            <a:off x="4659120" y="3562560"/>
            <a:ext cx="3805920" cy="639360"/>
            <a:chOff x="4659120" y="3562560"/>
            <a:chExt cx="3805920" cy="639360"/>
          </a:xfrm>
        </p:grpSpPr>
        <p:sp>
          <p:nvSpPr>
            <p:cNvPr id="943" name="Google Shape;943;p58"/>
            <p:cNvSpPr/>
            <p:nvPr/>
          </p:nvSpPr>
          <p:spPr>
            <a:xfrm>
              <a:off x="4659120" y="35625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44" name="Google Shape;944;p58"/>
            <p:cNvSpPr/>
            <p:nvPr/>
          </p:nvSpPr>
          <p:spPr>
            <a:xfrm>
              <a:off x="4852440" y="36223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latin typeface="Arial"/>
                  <a:ea typeface="Arial"/>
                  <a:cs typeface="Arial"/>
                  <a:sym typeface="Arial"/>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rgbClr val="000000"/>
                </a:solidFill>
                <a:latin typeface="Arial"/>
                <a:ea typeface="Arial"/>
                <a:cs typeface="Arial"/>
                <a:sym typeface="Arial"/>
              </a:endParaRPr>
            </a:p>
          </p:txBody>
        </p:sp>
      </p:grpSp>
      <p:sp>
        <p:nvSpPr>
          <p:cNvPr id="945" name="Google Shape;945;p5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p59"/>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 signifie “RGPD” ?</a:t>
            </a:r>
            <a:endParaRPr b="0" i="0" sz="3000" u="none" cap="none" strike="noStrike">
              <a:solidFill>
                <a:srgbClr val="000000"/>
              </a:solidFill>
              <a:latin typeface="Arial"/>
              <a:ea typeface="Arial"/>
              <a:cs typeface="Arial"/>
              <a:sym typeface="Arial"/>
            </a:endParaRPr>
          </a:p>
        </p:txBody>
      </p:sp>
      <p:grpSp>
        <p:nvGrpSpPr>
          <p:cNvPr id="951" name="Google Shape;951;p59"/>
          <p:cNvGrpSpPr/>
          <p:nvPr/>
        </p:nvGrpSpPr>
        <p:grpSpPr>
          <a:xfrm>
            <a:off x="678240" y="2754360"/>
            <a:ext cx="3805920" cy="639360"/>
            <a:chOff x="678240" y="2754360"/>
            <a:chExt cx="3805920" cy="639360"/>
          </a:xfrm>
        </p:grpSpPr>
        <p:sp>
          <p:nvSpPr>
            <p:cNvPr id="952" name="Google Shape;952;p59"/>
            <p:cNvSpPr/>
            <p:nvPr/>
          </p:nvSpPr>
          <p:spPr>
            <a:xfrm>
              <a:off x="678240" y="27543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53" name="Google Shape;953;p59"/>
            <p:cNvSpPr/>
            <p:nvPr/>
          </p:nvSpPr>
          <p:spPr>
            <a:xfrm>
              <a:off x="871920" y="28141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rgbClr val="000000"/>
                </a:solidFill>
                <a:latin typeface="Arial"/>
                <a:ea typeface="Arial"/>
                <a:cs typeface="Arial"/>
                <a:sym typeface="Arial"/>
              </a:endParaRPr>
            </a:p>
          </p:txBody>
        </p:sp>
      </p:grpSp>
      <p:grpSp>
        <p:nvGrpSpPr>
          <p:cNvPr id="954" name="Google Shape;954;p59"/>
          <p:cNvGrpSpPr/>
          <p:nvPr/>
        </p:nvGrpSpPr>
        <p:grpSpPr>
          <a:xfrm>
            <a:off x="4659120" y="2754360"/>
            <a:ext cx="3805920" cy="639360"/>
            <a:chOff x="4659120" y="2754360"/>
            <a:chExt cx="3805920" cy="639360"/>
          </a:xfrm>
        </p:grpSpPr>
        <p:sp>
          <p:nvSpPr>
            <p:cNvPr id="955" name="Google Shape;955;p59"/>
            <p:cNvSpPr/>
            <p:nvPr/>
          </p:nvSpPr>
          <p:spPr>
            <a:xfrm>
              <a:off x="4659120" y="27543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56" name="Google Shape;956;p59"/>
            <p:cNvSpPr/>
            <p:nvPr/>
          </p:nvSpPr>
          <p:spPr>
            <a:xfrm>
              <a:off x="4852440" y="28141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rgbClr val="000000"/>
                </a:solidFill>
                <a:latin typeface="Arial"/>
                <a:ea typeface="Arial"/>
                <a:cs typeface="Arial"/>
                <a:sym typeface="Arial"/>
              </a:endParaRPr>
            </a:p>
          </p:txBody>
        </p:sp>
      </p:grpSp>
      <p:grpSp>
        <p:nvGrpSpPr>
          <p:cNvPr id="957" name="Google Shape;957;p59"/>
          <p:cNvGrpSpPr/>
          <p:nvPr/>
        </p:nvGrpSpPr>
        <p:grpSpPr>
          <a:xfrm>
            <a:off x="678240" y="3562560"/>
            <a:ext cx="3805920" cy="639360"/>
            <a:chOff x="678240" y="3562560"/>
            <a:chExt cx="3805920" cy="639360"/>
          </a:xfrm>
        </p:grpSpPr>
        <p:sp>
          <p:nvSpPr>
            <p:cNvPr id="958" name="Google Shape;958;p59"/>
            <p:cNvSpPr/>
            <p:nvPr/>
          </p:nvSpPr>
          <p:spPr>
            <a:xfrm>
              <a:off x="678240" y="35625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59" name="Google Shape;959;p59"/>
            <p:cNvSpPr/>
            <p:nvPr/>
          </p:nvSpPr>
          <p:spPr>
            <a:xfrm>
              <a:off x="871920" y="36223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rgbClr val="000000"/>
                </a:solidFill>
                <a:latin typeface="Arial"/>
                <a:ea typeface="Arial"/>
                <a:cs typeface="Arial"/>
                <a:sym typeface="Arial"/>
              </a:endParaRPr>
            </a:p>
          </p:txBody>
        </p:sp>
      </p:grpSp>
      <p:grpSp>
        <p:nvGrpSpPr>
          <p:cNvPr id="960" name="Google Shape;960;p59"/>
          <p:cNvGrpSpPr/>
          <p:nvPr/>
        </p:nvGrpSpPr>
        <p:grpSpPr>
          <a:xfrm>
            <a:off x="4659120" y="3562560"/>
            <a:ext cx="3805920" cy="639360"/>
            <a:chOff x="4659120" y="3562560"/>
            <a:chExt cx="3805920" cy="639360"/>
          </a:xfrm>
        </p:grpSpPr>
        <p:sp>
          <p:nvSpPr>
            <p:cNvPr id="961" name="Google Shape;961;p59"/>
            <p:cNvSpPr/>
            <p:nvPr/>
          </p:nvSpPr>
          <p:spPr>
            <a:xfrm>
              <a:off x="4659120" y="35625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62" name="Google Shape;962;p59"/>
            <p:cNvSpPr/>
            <p:nvPr/>
          </p:nvSpPr>
          <p:spPr>
            <a:xfrm>
              <a:off x="4852440" y="36223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latin typeface="Arial"/>
                  <a:ea typeface="Arial"/>
                  <a:cs typeface="Arial"/>
                  <a:sym typeface="Arial"/>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rgbClr val="000000"/>
                </a:solidFill>
                <a:latin typeface="Arial"/>
                <a:ea typeface="Arial"/>
                <a:cs typeface="Arial"/>
                <a:sym typeface="Arial"/>
              </a:endParaRPr>
            </a:p>
          </p:txBody>
        </p:sp>
      </p:grpSp>
      <p:sp>
        <p:nvSpPr>
          <p:cNvPr id="963" name="Google Shape;963;p5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6"/>
          <p:cNvSpPr/>
          <p:nvPr/>
        </p:nvSpPr>
        <p:spPr>
          <a:xfrm>
            <a:off x="2233080" y="1011240"/>
            <a:ext cx="6055920" cy="1670400"/>
          </a:xfrm>
          <a:prstGeom prst="rect">
            <a:avLst/>
          </a:prstGeom>
          <a:solidFill>
            <a:srgbClr val="E7F0FF"/>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260" name="Google Shape;260;p6"/>
          <p:cNvCxnSpPr/>
          <p:nvPr/>
        </p:nvCxnSpPr>
        <p:spPr>
          <a:xfrm>
            <a:off x="1162440" y="1317600"/>
            <a:ext cx="6993360" cy="720"/>
          </a:xfrm>
          <a:prstGeom prst="straightConnector1">
            <a:avLst/>
          </a:prstGeom>
          <a:noFill/>
          <a:ln cap="flat" cmpd="sng" w="28575">
            <a:solidFill>
              <a:srgbClr val="FD2F27"/>
            </a:solidFill>
            <a:prstDash val="solid"/>
            <a:round/>
            <a:headEnd len="sm" w="sm" type="none"/>
            <a:tailEnd len="med" w="med" type="triangle"/>
          </a:ln>
        </p:spPr>
      </p:cxnSp>
      <p:sp>
        <p:nvSpPr>
          <p:cNvPr id="261" name="Google Shape;261;p6"/>
          <p:cNvSpPr/>
          <p:nvPr/>
        </p:nvSpPr>
        <p:spPr>
          <a:xfrm>
            <a:off x="2688840" y="1119960"/>
            <a:ext cx="1214640" cy="1469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rgbClr val="FFFFFF"/>
                </a:solidFill>
                <a:latin typeface="Palanquin"/>
                <a:ea typeface="Palanquin"/>
                <a:cs typeface="Palanquin"/>
                <a:sym typeface="Palanquin"/>
              </a:rPr>
              <a:t>Brise-glace</a:t>
            </a:r>
            <a:endParaRPr b="0" i="0" sz="1000" u="none" cap="none" strike="noStrike">
              <a:solidFill>
                <a:srgbClr val="000000"/>
              </a:solidFill>
              <a:latin typeface="Arial"/>
              <a:ea typeface="Arial"/>
              <a:cs typeface="Arial"/>
              <a:sym typeface="Arial"/>
            </a:endParaRPr>
          </a:p>
        </p:txBody>
      </p:sp>
      <p:sp>
        <p:nvSpPr>
          <p:cNvPr id="262" name="Google Shape;262;p6"/>
          <p:cNvSpPr/>
          <p:nvPr/>
        </p:nvSpPr>
        <p:spPr>
          <a:xfrm>
            <a:off x="3983400" y="1119960"/>
            <a:ext cx="1214640" cy="146952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chemeClr val="lt1"/>
                </a:solidFill>
                <a:latin typeface="Palanquin"/>
                <a:ea typeface="Palanquin"/>
                <a:cs typeface="Palanquin"/>
                <a:sym typeface="Palanquin"/>
              </a:rPr>
              <a:t>Quiz sur la thématique</a:t>
            </a:r>
            <a:endParaRPr b="0" i="0" sz="1000" u="none" cap="none" strike="noStrike">
              <a:solidFill>
                <a:srgbClr val="FFFFFF"/>
              </a:solidFill>
              <a:latin typeface="Arial"/>
              <a:ea typeface="Arial"/>
              <a:cs typeface="Arial"/>
              <a:sym typeface="Arial"/>
            </a:endParaRPr>
          </a:p>
        </p:txBody>
      </p:sp>
      <p:sp>
        <p:nvSpPr>
          <p:cNvPr id="263" name="Google Shape;263;p6"/>
          <p:cNvSpPr/>
          <p:nvPr/>
        </p:nvSpPr>
        <p:spPr>
          <a:xfrm>
            <a:off x="5277960" y="1119960"/>
            <a:ext cx="1214640" cy="1469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chemeClr val="lt1"/>
                </a:solidFill>
                <a:latin typeface="Palanquin"/>
                <a:ea typeface="Palanquin"/>
                <a:cs typeface="Palanquin"/>
                <a:sym typeface="Palanquin"/>
              </a:rPr>
              <a:t>Quiz débrief</a:t>
            </a:r>
            <a:endParaRPr b="0" i="0" sz="1000" u="none" cap="none" strike="noStrike">
              <a:solidFill>
                <a:srgbClr val="000000"/>
              </a:solidFill>
              <a:latin typeface="Arial"/>
              <a:ea typeface="Arial"/>
              <a:cs typeface="Arial"/>
              <a:sym typeface="Arial"/>
            </a:endParaRPr>
          </a:p>
        </p:txBody>
      </p:sp>
      <p:sp>
        <p:nvSpPr>
          <p:cNvPr id="264" name="Google Shape;264;p6"/>
          <p:cNvSpPr/>
          <p:nvPr/>
        </p:nvSpPr>
        <p:spPr>
          <a:xfrm>
            <a:off x="6579000" y="1119960"/>
            <a:ext cx="1214640" cy="146952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rgbClr val="FFFFFF"/>
                </a:solidFill>
                <a:latin typeface="Palanquin"/>
                <a:ea typeface="Palanquin"/>
                <a:cs typeface="Palanquin"/>
                <a:sym typeface="Palanquin"/>
              </a:rPr>
              <a:t>Analyse de documentations</a:t>
            </a:r>
            <a:endParaRPr b="0" i="0" sz="1000" u="none" cap="none" strike="noStrike">
              <a:solidFill>
                <a:srgbClr val="FFFFFF"/>
              </a:solidFill>
              <a:latin typeface="Arial"/>
              <a:ea typeface="Arial"/>
              <a:cs typeface="Arial"/>
              <a:sym typeface="Arial"/>
            </a:endParaRPr>
          </a:p>
        </p:txBody>
      </p:sp>
      <p:sp>
        <p:nvSpPr>
          <p:cNvPr id="265" name="Google Shape;265;p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266" name="Google Shape;266;p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Déroulé de la journée</a:t>
            </a:r>
            <a:endParaRPr b="0" i="0" sz="2600" u="none" cap="none" strike="noStrike">
              <a:solidFill>
                <a:srgbClr val="000000"/>
              </a:solidFill>
              <a:latin typeface="Arial"/>
              <a:ea typeface="Arial"/>
              <a:cs typeface="Arial"/>
              <a:sym typeface="Arial"/>
            </a:endParaRPr>
          </a:p>
        </p:txBody>
      </p:sp>
      <p:sp>
        <p:nvSpPr>
          <p:cNvPr id="267" name="Google Shape;267;p6"/>
          <p:cNvSpPr/>
          <p:nvPr/>
        </p:nvSpPr>
        <p:spPr>
          <a:xfrm>
            <a:off x="2233080" y="3114360"/>
            <a:ext cx="6055920" cy="1670400"/>
          </a:xfrm>
          <a:prstGeom prst="rect">
            <a:avLst/>
          </a:prstGeom>
          <a:solidFill>
            <a:srgbClr val="E7F0FF"/>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268" name="Google Shape;268;p6"/>
          <p:cNvCxnSpPr/>
          <p:nvPr/>
        </p:nvCxnSpPr>
        <p:spPr>
          <a:xfrm>
            <a:off x="1162440" y="3344400"/>
            <a:ext cx="6993360" cy="720"/>
          </a:xfrm>
          <a:prstGeom prst="straightConnector1">
            <a:avLst/>
          </a:prstGeom>
          <a:noFill/>
          <a:ln cap="flat" cmpd="sng" w="28575">
            <a:solidFill>
              <a:srgbClr val="FD2F27"/>
            </a:solidFill>
            <a:prstDash val="solid"/>
            <a:round/>
            <a:headEnd len="sm" w="sm" type="none"/>
            <a:tailEnd len="med" w="med" type="triangle"/>
          </a:ln>
        </p:spPr>
      </p:cxnSp>
      <p:sp>
        <p:nvSpPr>
          <p:cNvPr id="269" name="Google Shape;269;p6"/>
          <p:cNvSpPr/>
          <p:nvPr/>
        </p:nvSpPr>
        <p:spPr>
          <a:xfrm>
            <a:off x="2688840" y="3146760"/>
            <a:ext cx="1214640" cy="146952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rgbClr val="FFFFFF"/>
                </a:solidFill>
                <a:latin typeface="Palanquin"/>
                <a:ea typeface="Palanquin"/>
                <a:cs typeface="Palanquin"/>
                <a:sym typeface="Palanquin"/>
              </a:rPr>
              <a:t>Arborescence du parcours Aidants Connect</a:t>
            </a:r>
            <a:endParaRPr b="0" i="0" sz="1000" u="none" cap="none" strike="noStrike">
              <a:solidFill>
                <a:srgbClr val="FFFFFF"/>
              </a:solidFill>
              <a:latin typeface="Arial"/>
              <a:ea typeface="Arial"/>
              <a:cs typeface="Arial"/>
              <a:sym typeface="Arial"/>
            </a:endParaRPr>
          </a:p>
        </p:txBody>
      </p:sp>
      <p:sp>
        <p:nvSpPr>
          <p:cNvPr id="270" name="Google Shape;270;p6"/>
          <p:cNvSpPr/>
          <p:nvPr/>
        </p:nvSpPr>
        <p:spPr>
          <a:xfrm>
            <a:off x="3983400" y="3146760"/>
            <a:ext cx="1214640" cy="1469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chemeClr val="lt1"/>
                </a:solidFill>
                <a:latin typeface="Palanquin"/>
                <a:ea typeface="Palanquin"/>
                <a:cs typeface="Palanquin"/>
                <a:sym typeface="Palanquin"/>
              </a:rPr>
              <a:t>Mise en situation</a:t>
            </a:r>
            <a:endParaRPr b="0" i="0" sz="1000" u="none" cap="none" strike="noStrike">
              <a:solidFill>
                <a:srgbClr val="000000"/>
              </a:solidFill>
              <a:latin typeface="Arial"/>
              <a:ea typeface="Arial"/>
              <a:cs typeface="Arial"/>
              <a:sym typeface="Arial"/>
            </a:endParaRPr>
          </a:p>
        </p:txBody>
      </p:sp>
      <p:sp>
        <p:nvSpPr>
          <p:cNvPr id="271" name="Google Shape;271;p6"/>
          <p:cNvSpPr/>
          <p:nvPr/>
        </p:nvSpPr>
        <p:spPr>
          <a:xfrm>
            <a:off x="5277960" y="3146760"/>
            <a:ext cx="1214640" cy="1469520"/>
          </a:xfrm>
          <a:prstGeom prst="rect">
            <a:avLst/>
          </a:prstGeom>
          <a:solidFill>
            <a:srgbClr val="003081"/>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chemeClr val="lt1"/>
                </a:solidFill>
                <a:latin typeface="Palanquin"/>
                <a:ea typeface="Palanquin"/>
                <a:cs typeface="Palanquin"/>
                <a:sym typeface="Palanquin"/>
              </a:rPr>
              <a:t>Projection sur vos pratiques professionnelles</a:t>
            </a:r>
            <a:endParaRPr b="0" i="0" sz="1000" u="none" cap="none" strike="noStrike">
              <a:solidFill>
                <a:srgbClr val="FFFFFF"/>
              </a:solidFill>
              <a:latin typeface="Arial"/>
              <a:ea typeface="Arial"/>
              <a:cs typeface="Arial"/>
              <a:sym typeface="Arial"/>
            </a:endParaRPr>
          </a:p>
        </p:txBody>
      </p:sp>
      <p:sp>
        <p:nvSpPr>
          <p:cNvPr id="272" name="Google Shape;272;p6"/>
          <p:cNvSpPr/>
          <p:nvPr/>
        </p:nvSpPr>
        <p:spPr>
          <a:xfrm>
            <a:off x="6579000" y="3146760"/>
            <a:ext cx="1214640" cy="1469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000" u="none" cap="none" strike="noStrike">
                <a:solidFill>
                  <a:schemeClr val="lt1"/>
                </a:solidFill>
                <a:latin typeface="Palanquin"/>
                <a:ea typeface="Palanquin"/>
                <a:cs typeface="Palanquin"/>
                <a:sym typeface="Palanquin"/>
              </a:rPr>
              <a:t>Passage du test PIX pour l’habilitation</a:t>
            </a:r>
            <a:endParaRPr b="0" i="0" sz="1000" u="none" cap="none" strike="noStrike">
              <a:solidFill>
                <a:srgbClr val="000000"/>
              </a:solidFill>
              <a:latin typeface="Arial"/>
              <a:ea typeface="Arial"/>
              <a:cs typeface="Arial"/>
              <a:sym typeface="Arial"/>
            </a:endParaRPr>
          </a:p>
        </p:txBody>
      </p:sp>
      <p:sp>
        <p:nvSpPr>
          <p:cNvPr id="273" name="Google Shape;273;p6"/>
          <p:cNvSpPr/>
          <p:nvPr/>
        </p:nvSpPr>
        <p:spPr>
          <a:xfrm>
            <a:off x="1079640" y="1290960"/>
            <a:ext cx="1112760" cy="7300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FF3333"/>
                </a:solidFill>
                <a:latin typeface="Palanquin Medium"/>
                <a:ea typeface="Palanquin Medium"/>
                <a:cs typeface="Palanquin Medium"/>
                <a:sym typeface="Palanquin Medium"/>
              </a:rPr>
              <a:t>Première demi-journée </a:t>
            </a:r>
            <a:br>
              <a:rPr b="0" i="0" lang="fr" sz="1200" u="none" cap="none" strike="noStrike">
                <a:latin typeface="Arial"/>
                <a:ea typeface="Arial"/>
                <a:cs typeface="Arial"/>
                <a:sym typeface="Arial"/>
              </a:rPr>
            </a:br>
            <a:r>
              <a:rPr b="0" i="1" lang="fr" sz="1200" u="none" cap="none" strike="noStrike">
                <a:solidFill>
                  <a:srgbClr val="FF3333"/>
                </a:solidFill>
                <a:latin typeface="Palanquin Medium"/>
                <a:ea typeface="Palanquin Medium"/>
                <a:cs typeface="Palanquin Medium"/>
                <a:sym typeface="Palanquin Medium"/>
              </a:rPr>
              <a:t>- 3h</a:t>
            </a:r>
            <a:endParaRPr b="0" i="0" sz="1200" u="none" cap="none" strike="noStrike">
              <a:solidFill>
                <a:srgbClr val="000000"/>
              </a:solidFill>
              <a:latin typeface="Arial"/>
              <a:ea typeface="Arial"/>
              <a:cs typeface="Arial"/>
              <a:sym typeface="Arial"/>
            </a:endParaRPr>
          </a:p>
        </p:txBody>
      </p:sp>
      <p:sp>
        <p:nvSpPr>
          <p:cNvPr id="274" name="Google Shape;274;p6"/>
          <p:cNvSpPr/>
          <p:nvPr/>
        </p:nvSpPr>
        <p:spPr>
          <a:xfrm>
            <a:off x="1079640" y="3317760"/>
            <a:ext cx="1112760" cy="7300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0" i="0" lang="fr" sz="1200" u="none" cap="none" strike="noStrike">
                <a:solidFill>
                  <a:srgbClr val="FF3333"/>
                </a:solidFill>
                <a:latin typeface="Palanquin Medium"/>
                <a:ea typeface="Palanquin Medium"/>
                <a:cs typeface="Palanquin Medium"/>
                <a:sym typeface="Palanquin Medium"/>
              </a:rPr>
              <a:t>Deuxième demi-journée</a:t>
            </a:r>
            <a:r>
              <a:rPr b="0" i="1" lang="fr" sz="1200" u="none" cap="none" strike="noStrike">
                <a:solidFill>
                  <a:srgbClr val="FF3333"/>
                </a:solidFill>
                <a:latin typeface="Palanquin Medium"/>
                <a:ea typeface="Palanquin Medium"/>
                <a:cs typeface="Palanquin Medium"/>
                <a:sym typeface="Palanquin Medium"/>
              </a:rPr>
              <a:t> </a:t>
            </a:r>
            <a:br>
              <a:rPr b="0" i="0" lang="fr" sz="1200" u="none" cap="none" strike="noStrike">
                <a:latin typeface="Arial"/>
                <a:ea typeface="Arial"/>
                <a:cs typeface="Arial"/>
                <a:sym typeface="Arial"/>
              </a:rPr>
            </a:br>
            <a:r>
              <a:rPr b="0" i="1" lang="fr" sz="1200" u="none" cap="none" strike="noStrike">
                <a:solidFill>
                  <a:srgbClr val="FF3333"/>
                </a:solidFill>
                <a:latin typeface="Palanquin Medium"/>
                <a:ea typeface="Palanquin Medium"/>
                <a:cs typeface="Palanquin Medium"/>
                <a:sym typeface="Palanquin Medium"/>
              </a:rPr>
              <a:t>- 3h</a:t>
            </a:r>
            <a:endParaRPr b="0" i="0" sz="1200" u="none" cap="none" strike="noStrike">
              <a:solidFill>
                <a:srgbClr val="000000"/>
              </a:solidFill>
              <a:latin typeface="Arial"/>
              <a:ea typeface="Arial"/>
              <a:cs typeface="Arial"/>
              <a:sym typeface="Arial"/>
            </a:endParaRPr>
          </a:p>
        </p:txBody>
      </p:sp>
      <p:sp>
        <p:nvSpPr>
          <p:cNvPr id="275" name="Google Shape;275;p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6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000000"/>
              </a:solidFill>
              <a:latin typeface="Arial"/>
              <a:ea typeface="Arial"/>
              <a:cs typeface="Arial"/>
              <a:sym typeface="Arial"/>
            </a:endParaRPr>
          </a:p>
        </p:txBody>
      </p:sp>
      <p:sp>
        <p:nvSpPr>
          <p:cNvPr id="969" name="Google Shape;969;p60"/>
          <p:cNvSpPr/>
          <p:nvPr/>
        </p:nvSpPr>
        <p:spPr>
          <a:xfrm>
            <a:off x="768600" y="2664360"/>
            <a:ext cx="3744360" cy="200988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 RGPD fournit les droits suivants aux usagers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0000"/>
              </a:solidFill>
              <a:latin typeface="Arial"/>
              <a:ea typeface="Arial"/>
              <a:cs typeface="Arial"/>
              <a:sym typeface="Arial"/>
            </a:endParaRPr>
          </a:p>
        </p:txBody>
      </p:sp>
      <p:sp>
        <p:nvSpPr>
          <p:cNvPr id="970" name="Google Shape;970;p60"/>
          <p:cNvSpPr/>
          <p:nvPr/>
        </p:nvSpPr>
        <p:spPr>
          <a:xfrm>
            <a:off x="768600" y="788040"/>
            <a:ext cx="5689800" cy="1645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0" i="0" sz="2400" u="none" cap="none" strike="noStrike">
              <a:solidFill>
                <a:srgbClr val="000000"/>
              </a:solidFill>
              <a:latin typeface="Arial"/>
              <a:ea typeface="Arial"/>
              <a:cs typeface="Arial"/>
              <a:sym typeface="Arial"/>
            </a:endParaRPr>
          </a:p>
        </p:txBody>
      </p:sp>
      <p:sp>
        <p:nvSpPr>
          <p:cNvPr id="971" name="Google Shape;971;p60"/>
          <p:cNvSpPr/>
          <p:nvPr/>
        </p:nvSpPr>
        <p:spPr>
          <a:xfrm>
            <a:off x="4618440" y="2969280"/>
            <a:ext cx="3744360" cy="1857600"/>
          </a:xfrm>
          <a:prstGeom prst="rect">
            <a:avLst/>
          </a:prstGeom>
          <a:noFill/>
          <a:ln>
            <a:noFill/>
          </a:ln>
        </p:spPr>
        <p:txBody>
          <a:bodyPr anchorCtr="0" anchor="t" bIns="91425" lIns="90000" spcFirstLastPara="1" rIns="90000" wrap="square" tIns="91425">
            <a:spAutoFit/>
          </a:bodyPr>
          <a:lstStyle/>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0000"/>
              </a:solidFill>
              <a:latin typeface="Arial"/>
              <a:ea typeface="Arial"/>
              <a:cs typeface="Arial"/>
              <a:sym typeface="Arial"/>
            </a:endParaRPr>
          </a:p>
        </p:txBody>
      </p:sp>
      <p:sp>
        <p:nvSpPr>
          <p:cNvPr id="972" name="Google Shape;972;p6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973" name="Google Shape;973;p6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61"/>
          <p:cNvSpPr/>
          <p:nvPr/>
        </p:nvSpPr>
        <p:spPr>
          <a:xfrm>
            <a:off x="1252080" y="265320"/>
            <a:ext cx="66391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0" i="0" sz="3000" u="none" cap="none" strike="noStrike">
              <a:solidFill>
                <a:srgbClr val="000000"/>
              </a:solidFill>
              <a:latin typeface="Arial"/>
              <a:ea typeface="Arial"/>
              <a:cs typeface="Arial"/>
              <a:sym typeface="Arial"/>
            </a:endParaRPr>
          </a:p>
        </p:txBody>
      </p:sp>
      <p:grpSp>
        <p:nvGrpSpPr>
          <p:cNvPr id="979" name="Google Shape;979;p61"/>
          <p:cNvGrpSpPr/>
          <p:nvPr/>
        </p:nvGrpSpPr>
        <p:grpSpPr>
          <a:xfrm>
            <a:off x="678240" y="2190240"/>
            <a:ext cx="3805920" cy="639360"/>
            <a:chOff x="678240" y="2190240"/>
            <a:chExt cx="3805920" cy="639360"/>
          </a:xfrm>
        </p:grpSpPr>
        <p:sp>
          <p:nvSpPr>
            <p:cNvPr id="980" name="Google Shape;980;p61"/>
            <p:cNvSpPr/>
            <p:nvPr/>
          </p:nvSpPr>
          <p:spPr>
            <a:xfrm>
              <a:off x="67824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81" name="Google Shape;981;p61"/>
            <p:cNvSpPr/>
            <p:nvPr/>
          </p:nvSpPr>
          <p:spPr>
            <a:xfrm>
              <a:off x="87192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rgbClr val="000000"/>
                </a:solidFill>
                <a:latin typeface="Arial"/>
                <a:ea typeface="Arial"/>
                <a:cs typeface="Arial"/>
                <a:sym typeface="Arial"/>
              </a:endParaRPr>
            </a:p>
          </p:txBody>
        </p:sp>
      </p:grpSp>
      <p:grpSp>
        <p:nvGrpSpPr>
          <p:cNvPr id="982" name="Google Shape;982;p61"/>
          <p:cNvGrpSpPr/>
          <p:nvPr/>
        </p:nvGrpSpPr>
        <p:grpSpPr>
          <a:xfrm>
            <a:off x="4659120" y="2190240"/>
            <a:ext cx="3805920" cy="639360"/>
            <a:chOff x="4659120" y="2190240"/>
            <a:chExt cx="3805920" cy="639360"/>
          </a:xfrm>
        </p:grpSpPr>
        <p:sp>
          <p:nvSpPr>
            <p:cNvPr id="983" name="Google Shape;983;p61"/>
            <p:cNvSpPr/>
            <p:nvPr/>
          </p:nvSpPr>
          <p:spPr>
            <a:xfrm>
              <a:off x="465912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84" name="Google Shape;984;p61"/>
            <p:cNvSpPr/>
            <p:nvPr/>
          </p:nvSpPr>
          <p:spPr>
            <a:xfrm>
              <a:off x="485244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rgbClr val="000000"/>
                </a:solidFill>
                <a:latin typeface="Arial"/>
                <a:ea typeface="Arial"/>
                <a:cs typeface="Arial"/>
                <a:sym typeface="Arial"/>
              </a:endParaRPr>
            </a:p>
          </p:txBody>
        </p:sp>
      </p:grpSp>
      <p:grpSp>
        <p:nvGrpSpPr>
          <p:cNvPr id="985" name="Google Shape;985;p61"/>
          <p:cNvGrpSpPr/>
          <p:nvPr/>
        </p:nvGrpSpPr>
        <p:grpSpPr>
          <a:xfrm>
            <a:off x="678240" y="2998440"/>
            <a:ext cx="3805920" cy="639360"/>
            <a:chOff x="678240" y="2998440"/>
            <a:chExt cx="3805920" cy="639360"/>
          </a:xfrm>
        </p:grpSpPr>
        <p:sp>
          <p:nvSpPr>
            <p:cNvPr id="986" name="Google Shape;986;p61"/>
            <p:cNvSpPr/>
            <p:nvPr/>
          </p:nvSpPr>
          <p:spPr>
            <a:xfrm>
              <a:off x="678240" y="29984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87" name="Google Shape;987;p61"/>
            <p:cNvSpPr/>
            <p:nvPr/>
          </p:nvSpPr>
          <p:spPr>
            <a:xfrm>
              <a:off x="871920" y="30582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rgbClr val="000000"/>
                </a:solidFill>
                <a:latin typeface="Arial"/>
                <a:ea typeface="Arial"/>
                <a:cs typeface="Arial"/>
                <a:sym typeface="Arial"/>
              </a:endParaRPr>
            </a:p>
          </p:txBody>
        </p:sp>
      </p:grpSp>
      <p:grpSp>
        <p:nvGrpSpPr>
          <p:cNvPr id="988" name="Google Shape;988;p61"/>
          <p:cNvGrpSpPr/>
          <p:nvPr/>
        </p:nvGrpSpPr>
        <p:grpSpPr>
          <a:xfrm>
            <a:off x="4659120" y="2998440"/>
            <a:ext cx="3805920" cy="639360"/>
            <a:chOff x="4659120" y="2998440"/>
            <a:chExt cx="3805920" cy="639360"/>
          </a:xfrm>
        </p:grpSpPr>
        <p:sp>
          <p:nvSpPr>
            <p:cNvPr id="989" name="Google Shape;989;p61"/>
            <p:cNvSpPr/>
            <p:nvPr/>
          </p:nvSpPr>
          <p:spPr>
            <a:xfrm>
              <a:off x="4659120" y="29984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90" name="Google Shape;990;p61"/>
            <p:cNvSpPr/>
            <p:nvPr/>
          </p:nvSpPr>
          <p:spPr>
            <a:xfrm>
              <a:off x="4852440" y="30582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rgbClr val="000000"/>
                </a:solidFill>
                <a:latin typeface="Arial"/>
                <a:ea typeface="Arial"/>
                <a:cs typeface="Arial"/>
                <a:sym typeface="Arial"/>
              </a:endParaRPr>
            </a:p>
          </p:txBody>
        </p:sp>
      </p:grpSp>
      <p:grpSp>
        <p:nvGrpSpPr>
          <p:cNvPr id="991" name="Google Shape;991;p61"/>
          <p:cNvGrpSpPr/>
          <p:nvPr/>
        </p:nvGrpSpPr>
        <p:grpSpPr>
          <a:xfrm>
            <a:off x="678240" y="3806640"/>
            <a:ext cx="3805920" cy="639360"/>
            <a:chOff x="678240" y="3806640"/>
            <a:chExt cx="3805920" cy="639360"/>
          </a:xfrm>
        </p:grpSpPr>
        <p:sp>
          <p:nvSpPr>
            <p:cNvPr id="992" name="Google Shape;992;p61"/>
            <p:cNvSpPr/>
            <p:nvPr/>
          </p:nvSpPr>
          <p:spPr>
            <a:xfrm>
              <a:off x="678240" y="38066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93" name="Google Shape;993;p61"/>
            <p:cNvSpPr/>
            <p:nvPr/>
          </p:nvSpPr>
          <p:spPr>
            <a:xfrm>
              <a:off x="871920" y="38664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rgbClr val="000000"/>
                </a:solidFill>
                <a:latin typeface="Arial"/>
                <a:ea typeface="Arial"/>
                <a:cs typeface="Arial"/>
                <a:sym typeface="Arial"/>
              </a:endParaRPr>
            </a:p>
          </p:txBody>
        </p:sp>
      </p:grpSp>
      <p:grpSp>
        <p:nvGrpSpPr>
          <p:cNvPr id="994" name="Google Shape;994;p61"/>
          <p:cNvGrpSpPr/>
          <p:nvPr/>
        </p:nvGrpSpPr>
        <p:grpSpPr>
          <a:xfrm>
            <a:off x="4659120" y="3806640"/>
            <a:ext cx="3805920" cy="639360"/>
            <a:chOff x="4659120" y="3806640"/>
            <a:chExt cx="3805920" cy="639360"/>
          </a:xfrm>
        </p:grpSpPr>
        <p:sp>
          <p:nvSpPr>
            <p:cNvPr id="995" name="Google Shape;995;p61"/>
            <p:cNvSpPr/>
            <p:nvPr/>
          </p:nvSpPr>
          <p:spPr>
            <a:xfrm>
              <a:off x="4659120" y="38066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996" name="Google Shape;996;p61"/>
            <p:cNvSpPr/>
            <p:nvPr/>
          </p:nvSpPr>
          <p:spPr>
            <a:xfrm>
              <a:off x="4852440" y="38664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rgbClr val="000000"/>
                </a:solidFill>
                <a:latin typeface="Arial"/>
                <a:ea typeface="Arial"/>
                <a:cs typeface="Arial"/>
                <a:sym typeface="Arial"/>
              </a:endParaRPr>
            </a:p>
          </p:txBody>
        </p:sp>
      </p:grpSp>
      <p:sp>
        <p:nvSpPr>
          <p:cNvPr id="997" name="Google Shape;997;p6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62"/>
          <p:cNvSpPr/>
          <p:nvPr/>
        </p:nvSpPr>
        <p:spPr>
          <a:xfrm>
            <a:off x="1252080" y="265320"/>
            <a:ext cx="66391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0" i="0" sz="3000" u="none" cap="none" strike="noStrike">
              <a:solidFill>
                <a:srgbClr val="000000"/>
              </a:solidFill>
              <a:latin typeface="Arial"/>
              <a:ea typeface="Arial"/>
              <a:cs typeface="Arial"/>
              <a:sym typeface="Arial"/>
            </a:endParaRPr>
          </a:p>
        </p:txBody>
      </p:sp>
      <p:grpSp>
        <p:nvGrpSpPr>
          <p:cNvPr id="1003" name="Google Shape;1003;p62"/>
          <p:cNvGrpSpPr/>
          <p:nvPr/>
        </p:nvGrpSpPr>
        <p:grpSpPr>
          <a:xfrm>
            <a:off x="678240" y="2190240"/>
            <a:ext cx="3805920" cy="639360"/>
            <a:chOff x="678240" y="2190240"/>
            <a:chExt cx="3805920" cy="639360"/>
          </a:xfrm>
        </p:grpSpPr>
        <p:sp>
          <p:nvSpPr>
            <p:cNvPr id="1004" name="Google Shape;1004;p62"/>
            <p:cNvSpPr/>
            <p:nvPr/>
          </p:nvSpPr>
          <p:spPr>
            <a:xfrm>
              <a:off x="678240" y="21902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05" name="Google Shape;1005;p62"/>
            <p:cNvSpPr/>
            <p:nvPr/>
          </p:nvSpPr>
          <p:spPr>
            <a:xfrm>
              <a:off x="871920" y="22500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rgbClr val="000000"/>
                </a:solidFill>
                <a:latin typeface="Arial"/>
                <a:ea typeface="Arial"/>
                <a:cs typeface="Arial"/>
                <a:sym typeface="Arial"/>
              </a:endParaRPr>
            </a:p>
          </p:txBody>
        </p:sp>
      </p:grpSp>
      <p:grpSp>
        <p:nvGrpSpPr>
          <p:cNvPr id="1006" name="Google Shape;1006;p62"/>
          <p:cNvGrpSpPr/>
          <p:nvPr/>
        </p:nvGrpSpPr>
        <p:grpSpPr>
          <a:xfrm>
            <a:off x="4659120" y="2190240"/>
            <a:ext cx="3805920" cy="639360"/>
            <a:chOff x="4659120" y="2190240"/>
            <a:chExt cx="3805920" cy="639360"/>
          </a:xfrm>
        </p:grpSpPr>
        <p:sp>
          <p:nvSpPr>
            <p:cNvPr id="1007" name="Google Shape;1007;p62"/>
            <p:cNvSpPr/>
            <p:nvPr/>
          </p:nvSpPr>
          <p:spPr>
            <a:xfrm>
              <a:off x="4659120" y="21902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08" name="Google Shape;1008;p62"/>
            <p:cNvSpPr/>
            <p:nvPr/>
          </p:nvSpPr>
          <p:spPr>
            <a:xfrm>
              <a:off x="4852440" y="22500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rgbClr val="000000"/>
                </a:solidFill>
                <a:latin typeface="Arial"/>
                <a:ea typeface="Arial"/>
                <a:cs typeface="Arial"/>
                <a:sym typeface="Arial"/>
              </a:endParaRPr>
            </a:p>
          </p:txBody>
        </p:sp>
      </p:grpSp>
      <p:grpSp>
        <p:nvGrpSpPr>
          <p:cNvPr id="1009" name="Google Shape;1009;p62"/>
          <p:cNvGrpSpPr/>
          <p:nvPr/>
        </p:nvGrpSpPr>
        <p:grpSpPr>
          <a:xfrm>
            <a:off x="678240" y="2998440"/>
            <a:ext cx="3805920" cy="639360"/>
            <a:chOff x="678240" y="2998440"/>
            <a:chExt cx="3805920" cy="639360"/>
          </a:xfrm>
        </p:grpSpPr>
        <p:sp>
          <p:nvSpPr>
            <p:cNvPr id="1010" name="Google Shape;1010;p62"/>
            <p:cNvSpPr/>
            <p:nvPr/>
          </p:nvSpPr>
          <p:spPr>
            <a:xfrm>
              <a:off x="678240" y="29984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11" name="Google Shape;1011;p62"/>
            <p:cNvSpPr/>
            <p:nvPr/>
          </p:nvSpPr>
          <p:spPr>
            <a:xfrm>
              <a:off x="871920" y="30582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rgbClr val="000000"/>
                </a:solidFill>
                <a:latin typeface="Arial"/>
                <a:ea typeface="Arial"/>
                <a:cs typeface="Arial"/>
                <a:sym typeface="Arial"/>
              </a:endParaRPr>
            </a:p>
          </p:txBody>
        </p:sp>
      </p:grpSp>
      <p:grpSp>
        <p:nvGrpSpPr>
          <p:cNvPr id="1012" name="Google Shape;1012;p62"/>
          <p:cNvGrpSpPr/>
          <p:nvPr/>
        </p:nvGrpSpPr>
        <p:grpSpPr>
          <a:xfrm>
            <a:off x="4659120" y="2998440"/>
            <a:ext cx="3805920" cy="639360"/>
            <a:chOff x="4659120" y="2998440"/>
            <a:chExt cx="3805920" cy="639360"/>
          </a:xfrm>
        </p:grpSpPr>
        <p:sp>
          <p:nvSpPr>
            <p:cNvPr id="1013" name="Google Shape;1013;p62"/>
            <p:cNvSpPr/>
            <p:nvPr/>
          </p:nvSpPr>
          <p:spPr>
            <a:xfrm>
              <a:off x="4659120" y="29984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14" name="Google Shape;1014;p62"/>
            <p:cNvSpPr/>
            <p:nvPr/>
          </p:nvSpPr>
          <p:spPr>
            <a:xfrm>
              <a:off x="4852440" y="30582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rgbClr val="000000"/>
                </a:solidFill>
                <a:latin typeface="Arial"/>
                <a:ea typeface="Arial"/>
                <a:cs typeface="Arial"/>
                <a:sym typeface="Arial"/>
              </a:endParaRPr>
            </a:p>
          </p:txBody>
        </p:sp>
      </p:grpSp>
      <p:grpSp>
        <p:nvGrpSpPr>
          <p:cNvPr id="1015" name="Google Shape;1015;p62"/>
          <p:cNvGrpSpPr/>
          <p:nvPr/>
        </p:nvGrpSpPr>
        <p:grpSpPr>
          <a:xfrm>
            <a:off x="678240" y="3806640"/>
            <a:ext cx="3805920" cy="639360"/>
            <a:chOff x="678240" y="3806640"/>
            <a:chExt cx="3805920" cy="639360"/>
          </a:xfrm>
        </p:grpSpPr>
        <p:sp>
          <p:nvSpPr>
            <p:cNvPr id="1016" name="Google Shape;1016;p62"/>
            <p:cNvSpPr/>
            <p:nvPr/>
          </p:nvSpPr>
          <p:spPr>
            <a:xfrm>
              <a:off x="678240" y="38066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17" name="Google Shape;1017;p62"/>
            <p:cNvSpPr/>
            <p:nvPr/>
          </p:nvSpPr>
          <p:spPr>
            <a:xfrm>
              <a:off x="871920" y="38664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rgbClr val="000000"/>
                </a:solidFill>
                <a:latin typeface="Arial"/>
                <a:ea typeface="Arial"/>
                <a:cs typeface="Arial"/>
                <a:sym typeface="Arial"/>
              </a:endParaRPr>
            </a:p>
          </p:txBody>
        </p:sp>
      </p:grpSp>
      <p:grpSp>
        <p:nvGrpSpPr>
          <p:cNvPr id="1018" name="Google Shape;1018;p62"/>
          <p:cNvGrpSpPr/>
          <p:nvPr/>
        </p:nvGrpSpPr>
        <p:grpSpPr>
          <a:xfrm>
            <a:off x="4659120" y="3806640"/>
            <a:ext cx="3805920" cy="639360"/>
            <a:chOff x="4659120" y="3806640"/>
            <a:chExt cx="3805920" cy="639360"/>
          </a:xfrm>
        </p:grpSpPr>
        <p:sp>
          <p:nvSpPr>
            <p:cNvPr id="1019" name="Google Shape;1019;p62"/>
            <p:cNvSpPr/>
            <p:nvPr/>
          </p:nvSpPr>
          <p:spPr>
            <a:xfrm>
              <a:off x="4659120" y="38066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20" name="Google Shape;1020;p62"/>
            <p:cNvSpPr/>
            <p:nvPr/>
          </p:nvSpPr>
          <p:spPr>
            <a:xfrm>
              <a:off x="4852440" y="38664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rgbClr val="000000"/>
                </a:solidFill>
                <a:latin typeface="Arial"/>
                <a:ea typeface="Arial"/>
                <a:cs typeface="Arial"/>
                <a:sym typeface="Arial"/>
              </a:endParaRPr>
            </a:p>
          </p:txBody>
        </p:sp>
      </p:grpSp>
      <p:sp>
        <p:nvSpPr>
          <p:cNvPr id="1021" name="Google Shape;1021;p6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63"/>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Données personnelles</a:t>
            </a:r>
            <a:endParaRPr b="0" i="0" sz="2600" u="none" cap="none" strike="noStrike">
              <a:solidFill>
                <a:srgbClr val="000000"/>
              </a:solidFill>
              <a:latin typeface="Arial"/>
              <a:ea typeface="Arial"/>
              <a:cs typeface="Arial"/>
              <a:sym typeface="Arial"/>
            </a:endParaRPr>
          </a:p>
        </p:txBody>
      </p:sp>
      <p:sp>
        <p:nvSpPr>
          <p:cNvPr id="1027" name="Google Shape;1027;p6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028" name="Google Shape;1028;p63"/>
          <p:cNvSpPr/>
          <p:nvPr/>
        </p:nvSpPr>
        <p:spPr>
          <a:xfrm>
            <a:off x="768600" y="3051360"/>
            <a:ext cx="3744360" cy="17053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Comme les données personnelles concernent des personnes, celles-ci doivent en conserver la maîtrise.</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fr" sz="1000" u="none" cap="none" strike="noStrike">
                <a:solidFill>
                  <a:srgbClr val="003081"/>
                </a:solidFill>
                <a:latin typeface="Palanquin"/>
                <a:ea typeface="Palanquin"/>
                <a:cs typeface="Palanquin"/>
                <a:sym typeface="Palanquin"/>
              </a:rPr>
              <a:t>Une personne physique peut être identifiée :</a:t>
            </a:r>
            <a:endParaRPr b="0" i="0" sz="10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directement</a:t>
            </a:r>
            <a:r>
              <a:rPr b="0" i="0" lang="fr" sz="1000" u="none" cap="none" strike="noStrike">
                <a:solidFill>
                  <a:srgbClr val="003081"/>
                </a:solidFill>
                <a:latin typeface="Palanquin"/>
                <a:ea typeface="Palanquin"/>
                <a:cs typeface="Palanquin"/>
                <a:sym typeface="Palanquin"/>
              </a:rPr>
              <a:t> (exemple : nom et prénom)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indirectement</a:t>
            </a:r>
            <a:r>
              <a:rPr b="0" i="0" lang="fr" sz="1000" u="none" cap="none" strike="noStrike">
                <a:solidFill>
                  <a:srgbClr val="003081"/>
                </a:solidFill>
                <a:latin typeface="Palanquin"/>
                <a:ea typeface="Palanquin"/>
                <a:cs typeface="Palanquin"/>
                <a:sym typeface="Palanquin"/>
              </a:rPr>
              <a:t> (exemple : par un numéro de téléphone ou de plaque  d’immatriculation, un identifiant tel que le numéro de sécurité sociale,  une adresse postale ou courriel, mais aussi la voix ou l’image).</a:t>
            </a:r>
            <a:endParaRPr b="0" i="0" sz="1000" u="none" cap="none" strike="noStrike">
              <a:solidFill>
                <a:srgbClr val="000000"/>
              </a:solidFill>
              <a:latin typeface="Arial"/>
              <a:ea typeface="Arial"/>
              <a:cs typeface="Arial"/>
              <a:sym typeface="Arial"/>
            </a:endParaRPr>
          </a:p>
        </p:txBody>
      </p:sp>
      <p:sp>
        <p:nvSpPr>
          <p:cNvPr id="1029" name="Google Shape;1029;p63"/>
          <p:cNvSpPr/>
          <p:nvPr/>
        </p:nvSpPr>
        <p:spPr>
          <a:xfrm>
            <a:off x="768600" y="788040"/>
            <a:ext cx="5689800" cy="164556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2400" u="none" cap="none" strike="noStrike">
                <a:solidFill>
                  <a:srgbClr val="003081"/>
                </a:solidFill>
                <a:latin typeface="Palanquin"/>
                <a:ea typeface="Palanquin"/>
                <a:cs typeface="Palanquin"/>
                <a:sym typeface="Palanquin"/>
              </a:rPr>
              <a:t>Une donnée personnelle est toute information se rapportant à une personne physique identifiée ou identifiable.</a:t>
            </a:r>
            <a:endParaRPr b="0" i="0" sz="2400" u="none" cap="none" strike="noStrike">
              <a:solidFill>
                <a:srgbClr val="000000"/>
              </a:solidFill>
              <a:latin typeface="Arial"/>
              <a:ea typeface="Arial"/>
              <a:cs typeface="Arial"/>
              <a:sym typeface="Arial"/>
            </a:endParaRPr>
          </a:p>
        </p:txBody>
      </p:sp>
      <p:pic>
        <p:nvPicPr>
          <p:cNvPr id="1030" name="Google Shape;1030;p63"/>
          <p:cNvPicPr preferRelativeResize="0"/>
          <p:nvPr/>
        </p:nvPicPr>
        <p:blipFill rotWithShape="1">
          <a:blip r:embed="rId3">
            <a:alphaModFix/>
          </a:blip>
          <a:srcRect b="13866" l="13944" r="13653" t="0"/>
          <a:stretch/>
        </p:blipFill>
        <p:spPr>
          <a:xfrm>
            <a:off x="6411600" y="1766160"/>
            <a:ext cx="1713960" cy="2039400"/>
          </a:xfrm>
          <a:prstGeom prst="rect">
            <a:avLst/>
          </a:prstGeom>
          <a:noFill/>
          <a:ln>
            <a:noFill/>
          </a:ln>
        </p:spPr>
      </p:pic>
      <p:sp>
        <p:nvSpPr>
          <p:cNvPr id="1031" name="Google Shape;1031;p6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64"/>
          <p:cNvSpPr/>
          <p:nvPr/>
        </p:nvSpPr>
        <p:spPr>
          <a:xfrm>
            <a:off x="637200" y="265320"/>
            <a:ext cx="786888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0" i="0" sz="3000" u="none" cap="none" strike="noStrike">
              <a:solidFill>
                <a:srgbClr val="000000"/>
              </a:solidFill>
              <a:latin typeface="Arial"/>
              <a:ea typeface="Arial"/>
              <a:cs typeface="Arial"/>
              <a:sym typeface="Arial"/>
            </a:endParaRPr>
          </a:p>
        </p:txBody>
      </p:sp>
      <p:grpSp>
        <p:nvGrpSpPr>
          <p:cNvPr id="1037" name="Google Shape;1037;p64"/>
          <p:cNvGrpSpPr/>
          <p:nvPr/>
        </p:nvGrpSpPr>
        <p:grpSpPr>
          <a:xfrm>
            <a:off x="678240" y="2190240"/>
            <a:ext cx="3805920" cy="639360"/>
            <a:chOff x="678240" y="2190240"/>
            <a:chExt cx="3805920" cy="639360"/>
          </a:xfrm>
        </p:grpSpPr>
        <p:sp>
          <p:nvSpPr>
            <p:cNvPr id="1038" name="Google Shape;1038;p64"/>
            <p:cNvSpPr/>
            <p:nvPr/>
          </p:nvSpPr>
          <p:spPr>
            <a:xfrm>
              <a:off x="67824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39" name="Google Shape;1039;p64"/>
            <p:cNvSpPr/>
            <p:nvPr/>
          </p:nvSpPr>
          <p:spPr>
            <a:xfrm>
              <a:off x="87192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rgbClr val="000000"/>
                </a:solidFill>
                <a:latin typeface="Arial"/>
                <a:ea typeface="Arial"/>
                <a:cs typeface="Arial"/>
                <a:sym typeface="Arial"/>
              </a:endParaRPr>
            </a:p>
          </p:txBody>
        </p:sp>
      </p:grpSp>
      <p:grpSp>
        <p:nvGrpSpPr>
          <p:cNvPr id="1040" name="Google Shape;1040;p64"/>
          <p:cNvGrpSpPr/>
          <p:nvPr/>
        </p:nvGrpSpPr>
        <p:grpSpPr>
          <a:xfrm>
            <a:off x="4659120" y="2190240"/>
            <a:ext cx="3805920" cy="639360"/>
            <a:chOff x="4659120" y="2190240"/>
            <a:chExt cx="3805920" cy="639360"/>
          </a:xfrm>
        </p:grpSpPr>
        <p:sp>
          <p:nvSpPr>
            <p:cNvPr id="1041" name="Google Shape;1041;p64"/>
            <p:cNvSpPr/>
            <p:nvPr/>
          </p:nvSpPr>
          <p:spPr>
            <a:xfrm>
              <a:off x="465912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42" name="Google Shape;1042;p64"/>
            <p:cNvSpPr/>
            <p:nvPr/>
          </p:nvSpPr>
          <p:spPr>
            <a:xfrm>
              <a:off x="485244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rgbClr val="000000"/>
                </a:solidFill>
                <a:latin typeface="Arial"/>
                <a:ea typeface="Arial"/>
                <a:cs typeface="Arial"/>
                <a:sym typeface="Arial"/>
              </a:endParaRPr>
            </a:p>
          </p:txBody>
        </p:sp>
      </p:grpSp>
      <p:grpSp>
        <p:nvGrpSpPr>
          <p:cNvPr id="1043" name="Google Shape;1043;p64"/>
          <p:cNvGrpSpPr/>
          <p:nvPr/>
        </p:nvGrpSpPr>
        <p:grpSpPr>
          <a:xfrm>
            <a:off x="678240" y="2998440"/>
            <a:ext cx="3805920" cy="639360"/>
            <a:chOff x="678240" y="2998440"/>
            <a:chExt cx="3805920" cy="639360"/>
          </a:xfrm>
        </p:grpSpPr>
        <p:sp>
          <p:nvSpPr>
            <p:cNvPr id="1044" name="Google Shape;1044;p64"/>
            <p:cNvSpPr/>
            <p:nvPr/>
          </p:nvSpPr>
          <p:spPr>
            <a:xfrm>
              <a:off x="678240" y="29984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45" name="Google Shape;1045;p64"/>
            <p:cNvSpPr/>
            <p:nvPr/>
          </p:nvSpPr>
          <p:spPr>
            <a:xfrm>
              <a:off x="871920" y="30582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rgbClr val="000000"/>
                </a:solidFill>
                <a:latin typeface="Arial"/>
                <a:ea typeface="Arial"/>
                <a:cs typeface="Arial"/>
                <a:sym typeface="Arial"/>
              </a:endParaRPr>
            </a:p>
          </p:txBody>
        </p:sp>
      </p:grpSp>
      <p:grpSp>
        <p:nvGrpSpPr>
          <p:cNvPr id="1046" name="Google Shape;1046;p64"/>
          <p:cNvGrpSpPr/>
          <p:nvPr/>
        </p:nvGrpSpPr>
        <p:grpSpPr>
          <a:xfrm>
            <a:off x="4659120" y="2998440"/>
            <a:ext cx="3805920" cy="639360"/>
            <a:chOff x="4659120" y="2998440"/>
            <a:chExt cx="3805920" cy="639360"/>
          </a:xfrm>
        </p:grpSpPr>
        <p:sp>
          <p:nvSpPr>
            <p:cNvPr id="1047" name="Google Shape;1047;p64"/>
            <p:cNvSpPr/>
            <p:nvPr/>
          </p:nvSpPr>
          <p:spPr>
            <a:xfrm>
              <a:off x="4659120" y="29984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48" name="Google Shape;1048;p64"/>
            <p:cNvSpPr/>
            <p:nvPr/>
          </p:nvSpPr>
          <p:spPr>
            <a:xfrm>
              <a:off x="4852440" y="30582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rgbClr val="000000"/>
                </a:solidFill>
                <a:latin typeface="Arial"/>
                <a:ea typeface="Arial"/>
                <a:cs typeface="Arial"/>
                <a:sym typeface="Arial"/>
              </a:endParaRPr>
            </a:p>
          </p:txBody>
        </p:sp>
      </p:grpSp>
      <p:grpSp>
        <p:nvGrpSpPr>
          <p:cNvPr id="1049" name="Google Shape;1049;p64"/>
          <p:cNvGrpSpPr/>
          <p:nvPr/>
        </p:nvGrpSpPr>
        <p:grpSpPr>
          <a:xfrm>
            <a:off x="678240" y="3806640"/>
            <a:ext cx="3805920" cy="639360"/>
            <a:chOff x="678240" y="3806640"/>
            <a:chExt cx="3805920" cy="639360"/>
          </a:xfrm>
        </p:grpSpPr>
        <p:sp>
          <p:nvSpPr>
            <p:cNvPr id="1050" name="Google Shape;1050;p64"/>
            <p:cNvSpPr/>
            <p:nvPr/>
          </p:nvSpPr>
          <p:spPr>
            <a:xfrm>
              <a:off x="678240" y="38066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1" name="Google Shape;1051;p64"/>
            <p:cNvSpPr/>
            <p:nvPr/>
          </p:nvSpPr>
          <p:spPr>
            <a:xfrm>
              <a:off x="871920" y="38664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rgbClr val="000000"/>
                </a:solidFill>
                <a:latin typeface="Arial"/>
                <a:ea typeface="Arial"/>
                <a:cs typeface="Arial"/>
                <a:sym typeface="Arial"/>
              </a:endParaRPr>
            </a:p>
          </p:txBody>
        </p:sp>
      </p:grpSp>
      <p:grpSp>
        <p:nvGrpSpPr>
          <p:cNvPr id="1052" name="Google Shape;1052;p64"/>
          <p:cNvGrpSpPr/>
          <p:nvPr/>
        </p:nvGrpSpPr>
        <p:grpSpPr>
          <a:xfrm>
            <a:off x="4659120" y="3806640"/>
            <a:ext cx="3805920" cy="639360"/>
            <a:chOff x="4659120" y="3806640"/>
            <a:chExt cx="3805920" cy="639360"/>
          </a:xfrm>
        </p:grpSpPr>
        <p:sp>
          <p:nvSpPr>
            <p:cNvPr id="1053" name="Google Shape;1053;p64"/>
            <p:cNvSpPr/>
            <p:nvPr/>
          </p:nvSpPr>
          <p:spPr>
            <a:xfrm>
              <a:off x="4659120" y="38066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4" name="Google Shape;1054;p64"/>
            <p:cNvSpPr/>
            <p:nvPr/>
          </p:nvSpPr>
          <p:spPr>
            <a:xfrm>
              <a:off x="4852440" y="38664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rgbClr val="000000"/>
                </a:solidFill>
                <a:latin typeface="Arial"/>
                <a:ea typeface="Arial"/>
                <a:cs typeface="Arial"/>
                <a:sym typeface="Arial"/>
              </a:endParaRPr>
            </a:p>
          </p:txBody>
        </p:sp>
      </p:grpSp>
      <p:sp>
        <p:nvSpPr>
          <p:cNvPr id="1055" name="Google Shape;1055;p6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9" name="Shape 1059"/>
        <p:cNvGrpSpPr/>
        <p:nvPr/>
      </p:nvGrpSpPr>
      <p:grpSpPr>
        <a:xfrm>
          <a:off x="0" y="0"/>
          <a:ext cx="0" cy="0"/>
          <a:chOff x="0" y="0"/>
          <a:chExt cx="0" cy="0"/>
        </a:xfrm>
      </p:grpSpPr>
      <p:sp>
        <p:nvSpPr>
          <p:cNvPr id="1060" name="Google Shape;1060;p65"/>
          <p:cNvSpPr/>
          <p:nvPr/>
        </p:nvSpPr>
        <p:spPr>
          <a:xfrm>
            <a:off x="637200" y="265320"/>
            <a:ext cx="786888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0" i="0" sz="3000" u="none" cap="none" strike="noStrike">
              <a:solidFill>
                <a:srgbClr val="000000"/>
              </a:solidFill>
              <a:latin typeface="Arial"/>
              <a:ea typeface="Arial"/>
              <a:cs typeface="Arial"/>
              <a:sym typeface="Arial"/>
            </a:endParaRPr>
          </a:p>
        </p:txBody>
      </p:sp>
      <p:grpSp>
        <p:nvGrpSpPr>
          <p:cNvPr id="1061" name="Google Shape;1061;p65"/>
          <p:cNvGrpSpPr/>
          <p:nvPr/>
        </p:nvGrpSpPr>
        <p:grpSpPr>
          <a:xfrm>
            <a:off x="678240" y="2190240"/>
            <a:ext cx="3805920" cy="639360"/>
            <a:chOff x="678240" y="2190240"/>
            <a:chExt cx="3805920" cy="639360"/>
          </a:xfrm>
        </p:grpSpPr>
        <p:sp>
          <p:nvSpPr>
            <p:cNvPr id="1062" name="Google Shape;1062;p65"/>
            <p:cNvSpPr/>
            <p:nvPr/>
          </p:nvSpPr>
          <p:spPr>
            <a:xfrm>
              <a:off x="67824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63" name="Google Shape;1063;p65"/>
            <p:cNvSpPr/>
            <p:nvPr/>
          </p:nvSpPr>
          <p:spPr>
            <a:xfrm>
              <a:off x="87192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rgbClr val="000000"/>
                </a:solidFill>
                <a:latin typeface="Arial"/>
                <a:ea typeface="Arial"/>
                <a:cs typeface="Arial"/>
                <a:sym typeface="Arial"/>
              </a:endParaRPr>
            </a:p>
          </p:txBody>
        </p:sp>
      </p:grpSp>
      <p:grpSp>
        <p:nvGrpSpPr>
          <p:cNvPr id="1064" name="Google Shape;1064;p65"/>
          <p:cNvGrpSpPr/>
          <p:nvPr/>
        </p:nvGrpSpPr>
        <p:grpSpPr>
          <a:xfrm>
            <a:off x="4659120" y="2190240"/>
            <a:ext cx="3805920" cy="639360"/>
            <a:chOff x="4659120" y="2190240"/>
            <a:chExt cx="3805920" cy="639360"/>
          </a:xfrm>
        </p:grpSpPr>
        <p:sp>
          <p:nvSpPr>
            <p:cNvPr id="1065" name="Google Shape;1065;p65"/>
            <p:cNvSpPr/>
            <p:nvPr/>
          </p:nvSpPr>
          <p:spPr>
            <a:xfrm>
              <a:off x="4659120" y="21902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66" name="Google Shape;1066;p65"/>
            <p:cNvSpPr/>
            <p:nvPr/>
          </p:nvSpPr>
          <p:spPr>
            <a:xfrm>
              <a:off x="4852440" y="22500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rgbClr val="000000"/>
                </a:solidFill>
                <a:latin typeface="Arial"/>
                <a:ea typeface="Arial"/>
                <a:cs typeface="Arial"/>
                <a:sym typeface="Arial"/>
              </a:endParaRPr>
            </a:p>
          </p:txBody>
        </p:sp>
      </p:grpSp>
      <p:grpSp>
        <p:nvGrpSpPr>
          <p:cNvPr id="1067" name="Google Shape;1067;p65"/>
          <p:cNvGrpSpPr/>
          <p:nvPr/>
        </p:nvGrpSpPr>
        <p:grpSpPr>
          <a:xfrm>
            <a:off x="678240" y="2998440"/>
            <a:ext cx="3805920" cy="639360"/>
            <a:chOff x="678240" y="2998440"/>
            <a:chExt cx="3805920" cy="639360"/>
          </a:xfrm>
        </p:grpSpPr>
        <p:sp>
          <p:nvSpPr>
            <p:cNvPr id="1068" name="Google Shape;1068;p65"/>
            <p:cNvSpPr/>
            <p:nvPr/>
          </p:nvSpPr>
          <p:spPr>
            <a:xfrm>
              <a:off x="678240" y="29984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69" name="Google Shape;1069;p65"/>
            <p:cNvSpPr/>
            <p:nvPr/>
          </p:nvSpPr>
          <p:spPr>
            <a:xfrm>
              <a:off x="871920" y="30582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rgbClr val="000000"/>
                </a:solidFill>
                <a:latin typeface="Arial"/>
                <a:ea typeface="Arial"/>
                <a:cs typeface="Arial"/>
                <a:sym typeface="Arial"/>
              </a:endParaRPr>
            </a:p>
          </p:txBody>
        </p:sp>
      </p:grpSp>
      <p:grpSp>
        <p:nvGrpSpPr>
          <p:cNvPr id="1070" name="Google Shape;1070;p65"/>
          <p:cNvGrpSpPr/>
          <p:nvPr/>
        </p:nvGrpSpPr>
        <p:grpSpPr>
          <a:xfrm>
            <a:off x="4659120" y="2998440"/>
            <a:ext cx="3805920" cy="639360"/>
            <a:chOff x="4659120" y="2998440"/>
            <a:chExt cx="3805920" cy="639360"/>
          </a:xfrm>
        </p:grpSpPr>
        <p:sp>
          <p:nvSpPr>
            <p:cNvPr id="1071" name="Google Shape;1071;p65"/>
            <p:cNvSpPr/>
            <p:nvPr/>
          </p:nvSpPr>
          <p:spPr>
            <a:xfrm>
              <a:off x="4659120" y="29984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72" name="Google Shape;1072;p65"/>
            <p:cNvSpPr/>
            <p:nvPr/>
          </p:nvSpPr>
          <p:spPr>
            <a:xfrm>
              <a:off x="4852440" y="30582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rgbClr val="000000"/>
                </a:solidFill>
                <a:latin typeface="Arial"/>
                <a:ea typeface="Arial"/>
                <a:cs typeface="Arial"/>
                <a:sym typeface="Arial"/>
              </a:endParaRPr>
            </a:p>
          </p:txBody>
        </p:sp>
      </p:grpSp>
      <p:grpSp>
        <p:nvGrpSpPr>
          <p:cNvPr id="1073" name="Google Shape;1073;p65"/>
          <p:cNvGrpSpPr/>
          <p:nvPr/>
        </p:nvGrpSpPr>
        <p:grpSpPr>
          <a:xfrm>
            <a:off x="678240" y="3806640"/>
            <a:ext cx="3805920" cy="639360"/>
            <a:chOff x="678240" y="3806640"/>
            <a:chExt cx="3805920" cy="639360"/>
          </a:xfrm>
        </p:grpSpPr>
        <p:sp>
          <p:nvSpPr>
            <p:cNvPr id="1074" name="Google Shape;1074;p65"/>
            <p:cNvSpPr/>
            <p:nvPr/>
          </p:nvSpPr>
          <p:spPr>
            <a:xfrm>
              <a:off x="678240" y="380664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75" name="Google Shape;1075;p65"/>
            <p:cNvSpPr/>
            <p:nvPr/>
          </p:nvSpPr>
          <p:spPr>
            <a:xfrm>
              <a:off x="871920" y="386640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rgbClr val="000000"/>
                </a:solidFill>
                <a:latin typeface="Arial"/>
                <a:ea typeface="Arial"/>
                <a:cs typeface="Arial"/>
                <a:sym typeface="Arial"/>
              </a:endParaRPr>
            </a:p>
          </p:txBody>
        </p:sp>
      </p:grpSp>
      <p:grpSp>
        <p:nvGrpSpPr>
          <p:cNvPr id="1076" name="Google Shape;1076;p65"/>
          <p:cNvGrpSpPr/>
          <p:nvPr/>
        </p:nvGrpSpPr>
        <p:grpSpPr>
          <a:xfrm>
            <a:off x="4659120" y="3806640"/>
            <a:ext cx="3805920" cy="639360"/>
            <a:chOff x="4659120" y="3806640"/>
            <a:chExt cx="3805920" cy="639360"/>
          </a:xfrm>
        </p:grpSpPr>
        <p:sp>
          <p:nvSpPr>
            <p:cNvPr id="1077" name="Google Shape;1077;p65"/>
            <p:cNvSpPr/>
            <p:nvPr/>
          </p:nvSpPr>
          <p:spPr>
            <a:xfrm>
              <a:off x="4659120" y="380664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78" name="Google Shape;1078;p65"/>
            <p:cNvSpPr/>
            <p:nvPr/>
          </p:nvSpPr>
          <p:spPr>
            <a:xfrm>
              <a:off x="4852440" y="386640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rgbClr val="000000"/>
                </a:solidFill>
                <a:latin typeface="Arial"/>
                <a:ea typeface="Arial"/>
                <a:cs typeface="Arial"/>
                <a:sym typeface="Arial"/>
              </a:endParaRPr>
            </a:p>
          </p:txBody>
        </p:sp>
      </p:grpSp>
      <p:sp>
        <p:nvSpPr>
          <p:cNvPr id="1079" name="Google Shape;1079;p6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3" name="Shape 1083"/>
        <p:cNvGrpSpPr/>
        <p:nvPr/>
      </p:nvGrpSpPr>
      <p:grpSpPr>
        <a:xfrm>
          <a:off x="0" y="0"/>
          <a:ext cx="0" cy="0"/>
          <a:chOff x="0" y="0"/>
          <a:chExt cx="0" cy="0"/>
        </a:xfrm>
      </p:grpSpPr>
      <p:sp>
        <p:nvSpPr>
          <p:cNvPr id="1084" name="Google Shape;1084;p6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Données personnelles sensibles</a:t>
            </a:r>
            <a:endParaRPr b="0" i="0" sz="2600" u="none" cap="none" strike="noStrike">
              <a:solidFill>
                <a:srgbClr val="000000"/>
              </a:solidFill>
              <a:latin typeface="Arial"/>
              <a:ea typeface="Arial"/>
              <a:cs typeface="Arial"/>
              <a:sym typeface="Arial"/>
            </a:endParaRPr>
          </a:p>
        </p:txBody>
      </p:sp>
      <p:sp>
        <p:nvSpPr>
          <p:cNvPr id="1085" name="Google Shape;1085;p6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086" name="Google Shape;1086;p66"/>
          <p:cNvSpPr/>
          <p:nvPr/>
        </p:nvSpPr>
        <p:spPr>
          <a:xfrm>
            <a:off x="768600" y="2864160"/>
            <a:ext cx="3744360" cy="185760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Les données personnelles sensibles sont les suivantes :</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relatives à la santé des individus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concernant la vie sexuelle ou l'orientation sexuelle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qui révèlent une prétendue origine raciale ou ethnique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opinions politiques, les convictions religieuses, philosophiques ou l'appartenance syndicale ;</a:t>
            </a:r>
            <a:endParaRPr b="0" i="0" sz="1000" u="none" cap="none" strike="noStrike">
              <a:solidFill>
                <a:srgbClr val="000000"/>
              </a:solidFill>
              <a:latin typeface="Arial"/>
              <a:ea typeface="Arial"/>
              <a:cs typeface="Arial"/>
              <a:sym typeface="Arial"/>
            </a:endParaRPr>
          </a:p>
          <a:p>
            <a:pPr indent="-29196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génétiques et biométriques utilisées aux fins d'identifier une personne de manière unique.</a:t>
            </a:r>
            <a:endParaRPr b="0" i="0" sz="1000" u="none" cap="none" strike="noStrike">
              <a:solidFill>
                <a:srgbClr val="000000"/>
              </a:solidFill>
              <a:latin typeface="Arial"/>
              <a:ea typeface="Arial"/>
              <a:cs typeface="Arial"/>
              <a:sym typeface="Arial"/>
            </a:endParaRPr>
          </a:p>
        </p:txBody>
      </p:sp>
      <p:sp>
        <p:nvSpPr>
          <p:cNvPr id="1087" name="Google Shape;1087;p66"/>
          <p:cNvSpPr/>
          <p:nvPr/>
        </p:nvSpPr>
        <p:spPr>
          <a:xfrm>
            <a:off x="768600" y="788040"/>
            <a:ext cx="5689800" cy="124812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400" u="none" cap="none" strike="noStrike">
                <a:solidFill>
                  <a:srgbClr val="003081"/>
                </a:solidFill>
                <a:latin typeface="Palanquin"/>
                <a:ea typeface="Palanquin"/>
                <a:cs typeface="Palanquin"/>
                <a:sym typeface="Palanquin"/>
              </a:rPr>
              <a:t>Certaines données sont considérées comme particulièrement sensibles. </a:t>
            </a:r>
            <a:r>
              <a:rPr b="1" i="0" lang="fr" sz="1400" u="none" cap="none" strike="noStrike">
                <a:solidFill>
                  <a:schemeClr val="lt1"/>
                </a:solidFill>
                <a:highlight>
                  <a:srgbClr val="FF3333"/>
                </a:highlight>
                <a:latin typeface="Palanquin"/>
                <a:ea typeface="Palanquin"/>
                <a:cs typeface="Palanquin"/>
                <a:sym typeface="Palanquin"/>
              </a:rPr>
              <a:t>Le RGPD interdit de recueillir ou d’utiliser ces données,</a:t>
            </a:r>
            <a:r>
              <a:rPr b="1" i="0" lang="fr" sz="1400" u="none" cap="none" strike="noStrike">
                <a:solidFill>
                  <a:srgbClr val="003081"/>
                </a:solidFill>
                <a:latin typeface="Palanquin"/>
                <a:ea typeface="Palanquin"/>
                <a:cs typeface="Palanquin"/>
                <a:sym typeface="Palanquin"/>
              </a:rPr>
              <a:t> sauf, notamment, si la personne concernée a donné son consentement exprès  (démarche active, explicite et de préférence écrite, qui doit être libre, spécifique, et informée).</a:t>
            </a:r>
            <a:endParaRPr b="0" i="0" sz="1400" u="none" cap="none" strike="noStrike">
              <a:solidFill>
                <a:srgbClr val="000000"/>
              </a:solidFill>
              <a:latin typeface="Arial"/>
              <a:ea typeface="Arial"/>
              <a:cs typeface="Arial"/>
              <a:sym typeface="Arial"/>
            </a:endParaRPr>
          </a:p>
        </p:txBody>
      </p:sp>
      <p:sp>
        <p:nvSpPr>
          <p:cNvPr id="1088" name="Google Shape;1088;p6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67"/>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0" i="0" sz="1800" u="none" cap="none" strike="noStrike">
              <a:solidFill>
                <a:srgbClr val="000000"/>
              </a:solidFill>
              <a:latin typeface="Arial"/>
              <a:ea typeface="Arial"/>
              <a:cs typeface="Arial"/>
              <a:sym typeface="Arial"/>
            </a:endParaRPr>
          </a:p>
        </p:txBody>
      </p:sp>
      <p:grpSp>
        <p:nvGrpSpPr>
          <p:cNvPr id="1094" name="Google Shape;1094;p67"/>
          <p:cNvGrpSpPr/>
          <p:nvPr/>
        </p:nvGrpSpPr>
        <p:grpSpPr>
          <a:xfrm>
            <a:off x="678240" y="2444040"/>
            <a:ext cx="3805920" cy="461880"/>
            <a:chOff x="678240" y="2444040"/>
            <a:chExt cx="3805920" cy="461880"/>
          </a:xfrm>
        </p:grpSpPr>
        <p:sp>
          <p:nvSpPr>
            <p:cNvPr id="1095" name="Google Shape;1095;p67"/>
            <p:cNvSpPr/>
            <p:nvPr/>
          </p:nvSpPr>
          <p:spPr>
            <a:xfrm>
              <a:off x="678240" y="244404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96" name="Google Shape;1096;p67"/>
            <p:cNvSpPr/>
            <p:nvPr/>
          </p:nvSpPr>
          <p:spPr>
            <a:xfrm>
              <a:off x="871920" y="248724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rgbClr val="000000"/>
                </a:solidFill>
                <a:latin typeface="Arial"/>
                <a:ea typeface="Arial"/>
                <a:cs typeface="Arial"/>
                <a:sym typeface="Arial"/>
              </a:endParaRPr>
            </a:p>
          </p:txBody>
        </p:sp>
      </p:grpSp>
      <p:grpSp>
        <p:nvGrpSpPr>
          <p:cNvPr id="1097" name="Google Shape;1097;p67"/>
          <p:cNvGrpSpPr/>
          <p:nvPr/>
        </p:nvGrpSpPr>
        <p:grpSpPr>
          <a:xfrm>
            <a:off x="4659120" y="2997000"/>
            <a:ext cx="3805920" cy="461880"/>
            <a:chOff x="4659120" y="2997000"/>
            <a:chExt cx="3805920" cy="461880"/>
          </a:xfrm>
        </p:grpSpPr>
        <p:sp>
          <p:nvSpPr>
            <p:cNvPr id="1098" name="Google Shape;1098;p67"/>
            <p:cNvSpPr/>
            <p:nvPr/>
          </p:nvSpPr>
          <p:spPr>
            <a:xfrm>
              <a:off x="465912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99" name="Google Shape;1099;p67"/>
            <p:cNvSpPr/>
            <p:nvPr/>
          </p:nvSpPr>
          <p:spPr>
            <a:xfrm>
              <a:off x="485244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rgbClr val="000000"/>
                </a:solidFill>
                <a:latin typeface="Arial"/>
                <a:ea typeface="Arial"/>
                <a:cs typeface="Arial"/>
                <a:sym typeface="Arial"/>
              </a:endParaRPr>
            </a:p>
          </p:txBody>
        </p:sp>
      </p:grpSp>
      <p:grpSp>
        <p:nvGrpSpPr>
          <p:cNvPr id="1100" name="Google Shape;1100;p67"/>
          <p:cNvGrpSpPr/>
          <p:nvPr/>
        </p:nvGrpSpPr>
        <p:grpSpPr>
          <a:xfrm>
            <a:off x="678240" y="3550320"/>
            <a:ext cx="3805920" cy="461880"/>
            <a:chOff x="678240" y="3550320"/>
            <a:chExt cx="3805920" cy="461880"/>
          </a:xfrm>
        </p:grpSpPr>
        <p:sp>
          <p:nvSpPr>
            <p:cNvPr id="1101" name="Google Shape;1101;p67"/>
            <p:cNvSpPr/>
            <p:nvPr/>
          </p:nvSpPr>
          <p:spPr>
            <a:xfrm>
              <a:off x="678240" y="35503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02" name="Google Shape;1102;p67"/>
            <p:cNvSpPr/>
            <p:nvPr/>
          </p:nvSpPr>
          <p:spPr>
            <a:xfrm>
              <a:off x="871920" y="35935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rgbClr val="000000"/>
                </a:solidFill>
                <a:latin typeface="Arial"/>
                <a:ea typeface="Arial"/>
                <a:cs typeface="Arial"/>
                <a:sym typeface="Arial"/>
              </a:endParaRPr>
            </a:p>
          </p:txBody>
        </p:sp>
      </p:grpSp>
      <p:grpSp>
        <p:nvGrpSpPr>
          <p:cNvPr id="1103" name="Google Shape;1103;p67"/>
          <p:cNvGrpSpPr/>
          <p:nvPr/>
        </p:nvGrpSpPr>
        <p:grpSpPr>
          <a:xfrm>
            <a:off x="4659120" y="3550320"/>
            <a:ext cx="3805920" cy="461880"/>
            <a:chOff x="4659120" y="3550320"/>
            <a:chExt cx="3805920" cy="461880"/>
          </a:xfrm>
        </p:grpSpPr>
        <p:sp>
          <p:nvSpPr>
            <p:cNvPr id="1104" name="Google Shape;1104;p67"/>
            <p:cNvSpPr/>
            <p:nvPr/>
          </p:nvSpPr>
          <p:spPr>
            <a:xfrm>
              <a:off x="4659120" y="35503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05" name="Google Shape;1105;p67"/>
            <p:cNvSpPr/>
            <p:nvPr/>
          </p:nvSpPr>
          <p:spPr>
            <a:xfrm>
              <a:off x="4852440" y="35935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rgbClr val="000000"/>
                </a:solidFill>
                <a:latin typeface="Arial"/>
                <a:ea typeface="Arial"/>
                <a:cs typeface="Arial"/>
                <a:sym typeface="Arial"/>
              </a:endParaRPr>
            </a:p>
          </p:txBody>
        </p:sp>
      </p:grpSp>
      <p:grpSp>
        <p:nvGrpSpPr>
          <p:cNvPr id="1106" name="Google Shape;1106;p67"/>
          <p:cNvGrpSpPr/>
          <p:nvPr/>
        </p:nvGrpSpPr>
        <p:grpSpPr>
          <a:xfrm>
            <a:off x="678240" y="4103280"/>
            <a:ext cx="3805920" cy="461880"/>
            <a:chOff x="678240" y="4103280"/>
            <a:chExt cx="3805920" cy="461880"/>
          </a:xfrm>
        </p:grpSpPr>
        <p:sp>
          <p:nvSpPr>
            <p:cNvPr id="1107" name="Google Shape;1107;p67"/>
            <p:cNvSpPr/>
            <p:nvPr/>
          </p:nvSpPr>
          <p:spPr>
            <a:xfrm>
              <a:off x="67824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08" name="Google Shape;1108;p67"/>
            <p:cNvSpPr/>
            <p:nvPr/>
          </p:nvSpPr>
          <p:spPr>
            <a:xfrm>
              <a:off x="87192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rgbClr val="000000"/>
                </a:solidFill>
                <a:latin typeface="Arial"/>
                <a:ea typeface="Arial"/>
                <a:cs typeface="Arial"/>
                <a:sym typeface="Arial"/>
              </a:endParaRPr>
            </a:p>
          </p:txBody>
        </p:sp>
      </p:grpSp>
      <p:grpSp>
        <p:nvGrpSpPr>
          <p:cNvPr id="1109" name="Google Shape;1109;p67"/>
          <p:cNvGrpSpPr/>
          <p:nvPr/>
        </p:nvGrpSpPr>
        <p:grpSpPr>
          <a:xfrm>
            <a:off x="4659120" y="4103280"/>
            <a:ext cx="3805920" cy="461880"/>
            <a:chOff x="4659120" y="4103280"/>
            <a:chExt cx="3805920" cy="461880"/>
          </a:xfrm>
        </p:grpSpPr>
        <p:sp>
          <p:nvSpPr>
            <p:cNvPr id="1110" name="Google Shape;1110;p67"/>
            <p:cNvSpPr/>
            <p:nvPr/>
          </p:nvSpPr>
          <p:spPr>
            <a:xfrm>
              <a:off x="465912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11" name="Google Shape;1111;p67"/>
            <p:cNvSpPr/>
            <p:nvPr/>
          </p:nvSpPr>
          <p:spPr>
            <a:xfrm>
              <a:off x="485244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rgbClr val="000000"/>
                </a:solidFill>
                <a:latin typeface="Arial"/>
                <a:ea typeface="Arial"/>
                <a:cs typeface="Arial"/>
                <a:sym typeface="Arial"/>
              </a:endParaRPr>
            </a:p>
          </p:txBody>
        </p:sp>
      </p:grpSp>
      <p:grpSp>
        <p:nvGrpSpPr>
          <p:cNvPr id="1112" name="Google Shape;1112;p67"/>
          <p:cNvGrpSpPr/>
          <p:nvPr/>
        </p:nvGrpSpPr>
        <p:grpSpPr>
          <a:xfrm>
            <a:off x="678240" y="1890720"/>
            <a:ext cx="3805920" cy="461880"/>
            <a:chOff x="678240" y="1890720"/>
            <a:chExt cx="3805920" cy="461880"/>
          </a:xfrm>
        </p:grpSpPr>
        <p:sp>
          <p:nvSpPr>
            <p:cNvPr id="1113" name="Google Shape;1113;p67"/>
            <p:cNvSpPr/>
            <p:nvPr/>
          </p:nvSpPr>
          <p:spPr>
            <a:xfrm>
              <a:off x="678240" y="18907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14" name="Google Shape;1114;p67"/>
            <p:cNvSpPr/>
            <p:nvPr/>
          </p:nvSpPr>
          <p:spPr>
            <a:xfrm>
              <a:off x="871920" y="19339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rgbClr val="000000"/>
                </a:solidFill>
                <a:latin typeface="Arial"/>
                <a:ea typeface="Arial"/>
                <a:cs typeface="Arial"/>
                <a:sym typeface="Arial"/>
              </a:endParaRPr>
            </a:p>
          </p:txBody>
        </p:sp>
      </p:grpSp>
      <p:grpSp>
        <p:nvGrpSpPr>
          <p:cNvPr id="1115" name="Google Shape;1115;p67"/>
          <p:cNvGrpSpPr/>
          <p:nvPr/>
        </p:nvGrpSpPr>
        <p:grpSpPr>
          <a:xfrm>
            <a:off x="4659120" y="2444040"/>
            <a:ext cx="3805920" cy="461880"/>
            <a:chOff x="4659120" y="2444040"/>
            <a:chExt cx="3805920" cy="461880"/>
          </a:xfrm>
        </p:grpSpPr>
        <p:sp>
          <p:nvSpPr>
            <p:cNvPr id="1116" name="Google Shape;1116;p67"/>
            <p:cNvSpPr/>
            <p:nvPr/>
          </p:nvSpPr>
          <p:spPr>
            <a:xfrm>
              <a:off x="4659120" y="244404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17" name="Google Shape;1117;p67"/>
            <p:cNvSpPr/>
            <p:nvPr/>
          </p:nvSpPr>
          <p:spPr>
            <a:xfrm>
              <a:off x="4852440" y="248724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rgbClr val="000000"/>
                </a:solidFill>
                <a:latin typeface="Arial"/>
                <a:ea typeface="Arial"/>
                <a:cs typeface="Arial"/>
                <a:sym typeface="Arial"/>
              </a:endParaRPr>
            </a:p>
          </p:txBody>
        </p:sp>
      </p:grpSp>
      <p:grpSp>
        <p:nvGrpSpPr>
          <p:cNvPr id="1118" name="Google Shape;1118;p67"/>
          <p:cNvGrpSpPr/>
          <p:nvPr/>
        </p:nvGrpSpPr>
        <p:grpSpPr>
          <a:xfrm>
            <a:off x="678240" y="2997000"/>
            <a:ext cx="3805920" cy="461880"/>
            <a:chOff x="678240" y="2997000"/>
            <a:chExt cx="3805920" cy="461880"/>
          </a:xfrm>
        </p:grpSpPr>
        <p:sp>
          <p:nvSpPr>
            <p:cNvPr id="1119" name="Google Shape;1119;p67"/>
            <p:cNvSpPr/>
            <p:nvPr/>
          </p:nvSpPr>
          <p:spPr>
            <a:xfrm>
              <a:off x="67824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20" name="Google Shape;1120;p67"/>
            <p:cNvSpPr/>
            <p:nvPr/>
          </p:nvSpPr>
          <p:spPr>
            <a:xfrm>
              <a:off x="87192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rgbClr val="000000"/>
                </a:solidFill>
                <a:latin typeface="Arial"/>
                <a:ea typeface="Arial"/>
                <a:cs typeface="Arial"/>
                <a:sym typeface="Arial"/>
              </a:endParaRPr>
            </a:p>
          </p:txBody>
        </p:sp>
      </p:grpSp>
      <p:grpSp>
        <p:nvGrpSpPr>
          <p:cNvPr id="1121" name="Google Shape;1121;p67"/>
          <p:cNvGrpSpPr/>
          <p:nvPr/>
        </p:nvGrpSpPr>
        <p:grpSpPr>
          <a:xfrm>
            <a:off x="4659120" y="1890720"/>
            <a:ext cx="3805920" cy="461880"/>
            <a:chOff x="4659120" y="1890720"/>
            <a:chExt cx="3805920" cy="461880"/>
          </a:xfrm>
        </p:grpSpPr>
        <p:sp>
          <p:nvSpPr>
            <p:cNvPr id="1122" name="Google Shape;1122;p67"/>
            <p:cNvSpPr/>
            <p:nvPr/>
          </p:nvSpPr>
          <p:spPr>
            <a:xfrm>
              <a:off x="4659120" y="18907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23" name="Google Shape;1123;p67"/>
            <p:cNvSpPr/>
            <p:nvPr/>
          </p:nvSpPr>
          <p:spPr>
            <a:xfrm>
              <a:off x="4852440" y="19339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rgbClr val="000000"/>
                </a:solidFill>
                <a:latin typeface="Arial"/>
                <a:ea typeface="Arial"/>
                <a:cs typeface="Arial"/>
                <a:sym typeface="Arial"/>
              </a:endParaRPr>
            </a:p>
          </p:txBody>
        </p:sp>
      </p:grpSp>
      <p:sp>
        <p:nvSpPr>
          <p:cNvPr id="1124" name="Google Shape;1124;p6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p68"/>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0" i="0" sz="1800" u="none" cap="none" strike="noStrike">
              <a:solidFill>
                <a:srgbClr val="000000"/>
              </a:solidFill>
              <a:latin typeface="Arial"/>
              <a:ea typeface="Arial"/>
              <a:cs typeface="Arial"/>
              <a:sym typeface="Arial"/>
            </a:endParaRPr>
          </a:p>
        </p:txBody>
      </p:sp>
      <p:grpSp>
        <p:nvGrpSpPr>
          <p:cNvPr id="1130" name="Google Shape;1130;p68"/>
          <p:cNvGrpSpPr/>
          <p:nvPr/>
        </p:nvGrpSpPr>
        <p:grpSpPr>
          <a:xfrm>
            <a:off x="678240" y="2444040"/>
            <a:ext cx="3805920" cy="461880"/>
            <a:chOff x="678240" y="2444040"/>
            <a:chExt cx="3805920" cy="461880"/>
          </a:xfrm>
        </p:grpSpPr>
        <p:sp>
          <p:nvSpPr>
            <p:cNvPr id="1131" name="Google Shape;1131;p68"/>
            <p:cNvSpPr/>
            <p:nvPr/>
          </p:nvSpPr>
          <p:spPr>
            <a:xfrm>
              <a:off x="678240" y="244404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32" name="Google Shape;1132;p68"/>
            <p:cNvSpPr/>
            <p:nvPr/>
          </p:nvSpPr>
          <p:spPr>
            <a:xfrm>
              <a:off x="871920" y="248724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rgbClr val="000000"/>
                </a:solidFill>
                <a:latin typeface="Arial"/>
                <a:ea typeface="Arial"/>
                <a:cs typeface="Arial"/>
                <a:sym typeface="Arial"/>
              </a:endParaRPr>
            </a:p>
          </p:txBody>
        </p:sp>
      </p:grpSp>
      <p:grpSp>
        <p:nvGrpSpPr>
          <p:cNvPr id="1133" name="Google Shape;1133;p68"/>
          <p:cNvGrpSpPr/>
          <p:nvPr/>
        </p:nvGrpSpPr>
        <p:grpSpPr>
          <a:xfrm>
            <a:off x="4659120" y="2997000"/>
            <a:ext cx="3805920" cy="461880"/>
            <a:chOff x="4659120" y="2997000"/>
            <a:chExt cx="3805920" cy="461880"/>
          </a:xfrm>
        </p:grpSpPr>
        <p:sp>
          <p:nvSpPr>
            <p:cNvPr id="1134" name="Google Shape;1134;p68"/>
            <p:cNvSpPr/>
            <p:nvPr/>
          </p:nvSpPr>
          <p:spPr>
            <a:xfrm>
              <a:off x="4659120" y="299700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35" name="Google Shape;1135;p68"/>
            <p:cNvSpPr/>
            <p:nvPr/>
          </p:nvSpPr>
          <p:spPr>
            <a:xfrm>
              <a:off x="4852440" y="304020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rgbClr val="000000"/>
                </a:solidFill>
                <a:latin typeface="Arial"/>
                <a:ea typeface="Arial"/>
                <a:cs typeface="Arial"/>
                <a:sym typeface="Arial"/>
              </a:endParaRPr>
            </a:p>
          </p:txBody>
        </p:sp>
      </p:grpSp>
      <p:grpSp>
        <p:nvGrpSpPr>
          <p:cNvPr id="1136" name="Google Shape;1136;p68"/>
          <p:cNvGrpSpPr/>
          <p:nvPr/>
        </p:nvGrpSpPr>
        <p:grpSpPr>
          <a:xfrm>
            <a:off x="678240" y="3550320"/>
            <a:ext cx="3805920" cy="461880"/>
            <a:chOff x="678240" y="3550320"/>
            <a:chExt cx="3805920" cy="461880"/>
          </a:xfrm>
        </p:grpSpPr>
        <p:sp>
          <p:nvSpPr>
            <p:cNvPr id="1137" name="Google Shape;1137;p68"/>
            <p:cNvSpPr/>
            <p:nvPr/>
          </p:nvSpPr>
          <p:spPr>
            <a:xfrm>
              <a:off x="678240" y="35503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38" name="Google Shape;1138;p68"/>
            <p:cNvSpPr/>
            <p:nvPr/>
          </p:nvSpPr>
          <p:spPr>
            <a:xfrm>
              <a:off x="871920" y="35935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rgbClr val="000000"/>
                </a:solidFill>
                <a:latin typeface="Arial"/>
                <a:ea typeface="Arial"/>
                <a:cs typeface="Arial"/>
                <a:sym typeface="Arial"/>
              </a:endParaRPr>
            </a:p>
          </p:txBody>
        </p:sp>
      </p:grpSp>
      <p:grpSp>
        <p:nvGrpSpPr>
          <p:cNvPr id="1139" name="Google Shape;1139;p68"/>
          <p:cNvGrpSpPr/>
          <p:nvPr/>
        </p:nvGrpSpPr>
        <p:grpSpPr>
          <a:xfrm>
            <a:off x="4659120" y="3550320"/>
            <a:ext cx="3805920" cy="461880"/>
            <a:chOff x="4659120" y="3550320"/>
            <a:chExt cx="3805920" cy="461880"/>
          </a:xfrm>
        </p:grpSpPr>
        <p:sp>
          <p:nvSpPr>
            <p:cNvPr id="1140" name="Google Shape;1140;p68"/>
            <p:cNvSpPr/>
            <p:nvPr/>
          </p:nvSpPr>
          <p:spPr>
            <a:xfrm>
              <a:off x="4659120" y="35503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41" name="Google Shape;1141;p68"/>
            <p:cNvSpPr/>
            <p:nvPr/>
          </p:nvSpPr>
          <p:spPr>
            <a:xfrm>
              <a:off x="4852440" y="35935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rgbClr val="000000"/>
                </a:solidFill>
                <a:latin typeface="Arial"/>
                <a:ea typeface="Arial"/>
                <a:cs typeface="Arial"/>
                <a:sym typeface="Arial"/>
              </a:endParaRPr>
            </a:p>
          </p:txBody>
        </p:sp>
      </p:grpSp>
      <p:grpSp>
        <p:nvGrpSpPr>
          <p:cNvPr id="1142" name="Google Shape;1142;p68"/>
          <p:cNvGrpSpPr/>
          <p:nvPr/>
        </p:nvGrpSpPr>
        <p:grpSpPr>
          <a:xfrm>
            <a:off x="678240" y="4103280"/>
            <a:ext cx="3805920" cy="461880"/>
            <a:chOff x="678240" y="4103280"/>
            <a:chExt cx="3805920" cy="461880"/>
          </a:xfrm>
        </p:grpSpPr>
        <p:sp>
          <p:nvSpPr>
            <p:cNvPr id="1143" name="Google Shape;1143;p68"/>
            <p:cNvSpPr/>
            <p:nvPr/>
          </p:nvSpPr>
          <p:spPr>
            <a:xfrm>
              <a:off x="678240" y="410328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44" name="Google Shape;1144;p68"/>
            <p:cNvSpPr/>
            <p:nvPr/>
          </p:nvSpPr>
          <p:spPr>
            <a:xfrm>
              <a:off x="871920" y="414648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rgbClr val="000000"/>
                </a:solidFill>
                <a:latin typeface="Arial"/>
                <a:ea typeface="Arial"/>
                <a:cs typeface="Arial"/>
                <a:sym typeface="Arial"/>
              </a:endParaRPr>
            </a:p>
          </p:txBody>
        </p:sp>
      </p:grpSp>
      <p:grpSp>
        <p:nvGrpSpPr>
          <p:cNvPr id="1145" name="Google Shape;1145;p68"/>
          <p:cNvGrpSpPr/>
          <p:nvPr/>
        </p:nvGrpSpPr>
        <p:grpSpPr>
          <a:xfrm>
            <a:off x="4659120" y="4103280"/>
            <a:ext cx="3805920" cy="461880"/>
            <a:chOff x="4659120" y="4103280"/>
            <a:chExt cx="3805920" cy="461880"/>
          </a:xfrm>
        </p:grpSpPr>
        <p:sp>
          <p:nvSpPr>
            <p:cNvPr id="1146" name="Google Shape;1146;p68"/>
            <p:cNvSpPr/>
            <p:nvPr/>
          </p:nvSpPr>
          <p:spPr>
            <a:xfrm>
              <a:off x="4659120" y="410328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47" name="Google Shape;1147;p68"/>
            <p:cNvSpPr/>
            <p:nvPr/>
          </p:nvSpPr>
          <p:spPr>
            <a:xfrm>
              <a:off x="4852440" y="414648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rgbClr val="000000"/>
                </a:solidFill>
                <a:latin typeface="Arial"/>
                <a:ea typeface="Arial"/>
                <a:cs typeface="Arial"/>
                <a:sym typeface="Arial"/>
              </a:endParaRPr>
            </a:p>
          </p:txBody>
        </p:sp>
      </p:grpSp>
      <p:grpSp>
        <p:nvGrpSpPr>
          <p:cNvPr id="1148" name="Google Shape;1148;p68"/>
          <p:cNvGrpSpPr/>
          <p:nvPr/>
        </p:nvGrpSpPr>
        <p:grpSpPr>
          <a:xfrm>
            <a:off x="678240" y="1890720"/>
            <a:ext cx="3805920" cy="461880"/>
            <a:chOff x="678240" y="1890720"/>
            <a:chExt cx="3805920" cy="461880"/>
          </a:xfrm>
        </p:grpSpPr>
        <p:sp>
          <p:nvSpPr>
            <p:cNvPr id="1149" name="Google Shape;1149;p68"/>
            <p:cNvSpPr/>
            <p:nvPr/>
          </p:nvSpPr>
          <p:spPr>
            <a:xfrm>
              <a:off x="678240" y="18907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50" name="Google Shape;1150;p68"/>
            <p:cNvSpPr/>
            <p:nvPr/>
          </p:nvSpPr>
          <p:spPr>
            <a:xfrm>
              <a:off x="871920" y="19339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rgbClr val="000000"/>
                </a:solidFill>
                <a:latin typeface="Arial"/>
                <a:ea typeface="Arial"/>
                <a:cs typeface="Arial"/>
                <a:sym typeface="Arial"/>
              </a:endParaRPr>
            </a:p>
          </p:txBody>
        </p:sp>
      </p:grpSp>
      <p:grpSp>
        <p:nvGrpSpPr>
          <p:cNvPr id="1151" name="Google Shape;1151;p68"/>
          <p:cNvGrpSpPr/>
          <p:nvPr/>
        </p:nvGrpSpPr>
        <p:grpSpPr>
          <a:xfrm>
            <a:off x="4659120" y="2444040"/>
            <a:ext cx="3805920" cy="461880"/>
            <a:chOff x="4659120" y="2444040"/>
            <a:chExt cx="3805920" cy="461880"/>
          </a:xfrm>
        </p:grpSpPr>
        <p:sp>
          <p:nvSpPr>
            <p:cNvPr id="1152" name="Google Shape;1152;p68"/>
            <p:cNvSpPr/>
            <p:nvPr/>
          </p:nvSpPr>
          <p:spPr>
            <a:xfrm>
              <a:off x="4659120" y="244404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53" name="Google Shape;1153;p68"/>
            <p:cNvSpPr/>
            <p:nvPr/>
          </p:nvSpPr>
          <p:spPr>
            <a:xfrm>
              <a:off x="4852440" y="248724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rgbClr val="000000"/>
                </a:solidFill>
                <a:latin typeface="Arial"/>
                <a:ea typeface="Arial"/>
                <a:cs typeface="Arial"/>
                <a:sym typeface="Arial"/>
              </a:endParaRPr>
            </a:p>
          </p:txBody>
        </p:sp>
      </p:grpSp>
      <p:grpSp>
        <p:nvGrpSpPr>
          <p:cNvPr id="1154" name="Google Shape;1154;p68"/>
          <p:cNvGrpSpPr/>
          <p:nvPr/>
        </p:nvGrpSpPr>
        <p:grpSpPr>
          <a:xfrm>
            <a:off x="678240" y="2997000"/>
            <a:ext cx="3805920" cy="461880"/>
            <a:chOff x="678240" y="2997000"/>
            <a:chExt cx="3805920" cy="461880"/>
          </a:xfrm>
        </p:grpSpPr>
        <p:sp>
          <p:nvSpPr>
            <p:cNvPr id="1155" name="Google Shape;1155;p68"/>
            <p:cNvSpPr/>
            <p:nvPr/>
          </p:nvSpPr>
          <p:spPr>
            <a:xfrm>
              <a:off x="67824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56" name="Google Shape;1156;p68"/>
            <p:cNvSpPr/>
            <p:nvPr/>
          </p:nvSpPr>
          <p:spPr>
            <a:xfrm>
              <a:off x="87192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rgbClr val="000000"/>
                </a:solidFill>
                <a:latin typeface="Arial"/>
                <a:ea typeface="Arial"/>
                <a:cs typeface="Arial"/>
                <a:sym typeface="Arial"/>
              </a:endParaRPr>
            </a:p>
          </p:txBody>
        </p:sp>
      </p:grpSp>
      <p:grpSp>
        <p:nvGrpSpPr>
          <p:cNvPr id="1157" name="Google Shape;1157;p68"/>
          <p:cNvGrpSpPr/>
          <p:nvPr/>
        </p:nvGrpSpPr>
        <p:grpSpPr>
          <a:xfrm>
            <a:off x="4659120" y="1890720"/>
            <a:ext cx="3805920" cy="461880"/>
            <a:chOff x="4659120" y="1890720"/>
            <a:chExt cx="3805920" cy="461880"/>
          </a:xfrm>
        </p:grpSpPr>
        <p:sp>
          <p:nvSpPr>
            <p:cNvPr id="1158" name="Google Shape;1158;p68"/>
            <p:cNvSpPr/>
            <p:nvPr/>
          </p:nvSpPr>
          <p:spPr>
            <a:xfrm>
              <a:off x="4659120" y="18907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59" name="Google Shape;1159;p68"/>
            <p:cNvSpPr/>
            <p:nvPr/>
          </p:nvSpPr>
          <p:spPr>
            <a:xfrm>
              <a:off x="4852440" y="19339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rgbClr val="000000"/>
                </a:solidFill>
                <a:latin typeface="Arial"/>
                <a:ea typeface="Arial"/>
                <a:cs typeface="Arial"/>
                <a:sym typeface="Arial"/>
              </a:endParaRPr>
            </a:p>
          </p:txBody>
        </p:sp>
      </p:grpSp>
      <p:sp>
        <p:nvSpPr>
          <p:cNvPr id="1160" name="Google Shape;1160;p6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69"/>
          <p:cNvSpPr/>
          <p:nvPr/>
        </p:nvSpPr>
        <p:spPr>
          <a:xfrm>
            <a:off x="826920" y="257400"/>
            <a:ext cx="741096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Les droits des personnes dans le cadre du RGPD</a:t>
            </a:r>
            <a:endParaRPr b="0" i="0" sz="2600" u="none" cap="none" strike="noStrike">
              <a:solidFill>
                <a:srgbClr val="000000"/>
              </a:solidFill>
              <a:latin typeface="Arial"/>
              <a:ea typeface="Arial"/>
              <a:cs typeface="Arial"/>
              <a:sym typeface="Arial"/>
            </a:endParaRPr>
          </a:p>
        </p:txBody>
      </p:sp>
      <p:sp>
        <p:nvSpPr>
          <p:cNvPr id="1166" name="Google Shape;1166;p69"/>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pic>
        <p:nvPicPr>
          <p:cNvPr id="1167" name="Google Shape;1167;p69"/>
          <p:cNvPicPr preferRelativeResize="0"/>
          <p:nvPr/>
        </p:nvPicPr>
        <p:blipFill rotWithShape="1">
          <a:blip r:embed="rId3">
            <a:alphaModFix/>
          </a:blip>
          <a:srcRect b="0" l="0" r="0" t="0"/>
          <a:stretch/>
        </p:blipFill>
        <p:spPr>
          <a:xfrm>
            <a:off x="1660320" y="884520"/>
            <a:ext cx="5822640" cy="4110840"/>
          </a:xfrm>
          <a:prstGeom prst="rect">
            <a:avLst/>
          </a:prstGeom>
          <a:noFill/>
          <a:ln>
            <a:noFill/>
          </a:ln>
        </p:spPr>
      </p:pic>
      <p:sp>
        <p:nvSpPr>
          <p:cNvPr id="1168" name="Google Shape;1168;p6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7"/>
          <p:cNvSpPr/>
          <p:nvPr/>
        </p:nvSpPr>
        <p:spPr>
          <a:xfrm>
            <a:off x="1419480" y="182556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003081"/>
                </a:solidFill>
                <a:latin typeface="Palanquin"/>
                <a:ea typeface="Palanquin"/>
                <a:cs typeface="Palanquin"/>
                <a:sym typeface="Palanquin"/>
              </a:rPr>
              <a:t>Encouragement  à la participation, règles/attentes comportement, accessibilité</a:t>
            </a:r>
            <a:endParaRPr b="0" i="0" sz="3400" u="none" cap="none" strike="noStrike">
              <a:solidFill>
                <a:srgbClr val="000000"/>
              </a:solidFill>
              <a:latin typeface="Arial"/>
              <a:ea typeface="Arial"/>
              <a:cs typeface="Arial"/>
              <a:sym typeface="Arial"/>
            </a:endParaRPr>
          </a:p>
        </p:txBody>
      </p:sp>
      <p:sp>
        <p:nvSpPr>
          <p:cNvPr id="281" name="Google Shape;281;p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2" name="Shape 1172"/>
        <p:cNvGrpSpPr/>
        <p:nvPr/>
      </p:nvGrpSpPr>
      <p:grpSpPr>
        <a:xfrm>
          <a:off x="0" y="0"/>
          <a:ext cx="0" cy="0"/>
          <a:chOff x="0" y="0"/>
          <a:chExt cx="0" cy="0"/>
        </a:xfrm>
      </p:grpSpPr>
      <p:sp>
        <p:nvSpPr>
          <p:cNvPr id="1173" name="Google Shape;1173;p7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Partie 3</a:t>
            </a:r>
            <a:endParaRPr b="0" i="0" sz="2600" u="none" cap="none" strike="noStrike">
              <a:solidFill>
                <a:srgbClr val="000000"/>
              </a:solidFill>
              <a:latin typeface="Arial"/>
              <a:ea typeface="Arial"/>
              <a:cs typeface="Arial"/>
              <a:sym typeface="Arial"/>
            </a:endParaRPr>
          </a:p>
        </p:txBody>
      </p:sp>
      <p:sp>
        <p:nvSpPr>
          <p:cNvPr id="1174" name="Google Shape;1174;p70"/>
          <p:cNvSpPr/>
          <p:nvPr/>
        </p:nvSpPr>
        <p:spPr>
          <a:xfrm>
            <a:off x="889560" y="1825560"/>
            <a:ext cx="779940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FF3333"/>
                </a:solidFill>
                <a:latin typeface="Palanquin"/>
                <a:ea typeface="Palanquin"/>
                <a:cs typeface="Palanquin"/>
                <a:sym typeface="Palanquin"/>
              </a:rPr>
              <a:t>France Connect</a:t>
            </a:r>
            <a:endParaRPr b="0" i="0" sz="3400" u="none" cap="none" strike="noStrike">
              <a:solidFill>
                <a:srgbClr val="000000"/>
              </a:solidFill>
              <a:latin typeface="Arial"/>
              <a:ea typeface="Arial"/>
              <a:cs typeface="Arial"/>
              <a:sym typeface="Arial"/>
            </a:endParaRPr>
          </a:p>
        </p:txBody>
      </p:sp>
      <p:sp>
        <p:nvSpPr>
          <p:cNvPr id="1175" name="Google Shape;1175;p7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176" name="Google Shape;1176;p7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0" name="Shape 1180"/>
        <p:cNvGrpSpPr/>
        <p:nvPr/>
      </p:nvGrpSpPr>
      <p:grpSpPr>
        <a:xfrm>
          <a:off x="0" y="0"/>
          <a:ext cx="0" cy="0"/>
          <a:chOff x="0" y="0"/>
          <a:chExt cx="0" cy="0"/>
        </a:xfrm>
      </p:grpSpPr>
      <p:sp>
        <p:nvSpPr>
          <p:cNvPr id="1181" name="Google Shape;1181;p71"/>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0" i="0" sz="3000" u="none" cap="none" strike="noStrike">
              <a:solidFill>
                <a:srgbClr val="000000"/>
              </a:solidFill>
              <a:latin typeface="Arial"/>
              <a:ea typeface="Arial"/>
              <a:cs typeface="Arial"/>
              <a:sym typeface="Arial"/>
            </a:endParaRPr>
          </a:p>
        </p:txBody>
      </p:sp>
      <p:grpSp>
        <p:nvGrpSpPr>
          <p:cNvPr id="1182" name="Google Shape;1182;p71"/>
          <p:cNvGrpSpPr/>
          <p:nvPr/>
        </p:nvGrpSpPr>
        <p:grpSpPr>
          <a:xfrm>
            <a:off x="678240" y="2444040"/>
            <a:ext cx="3805920" cy="461880"/>
            <a:chOff x="678240" y="2444040"/>
            <a:chExt cx="3805920" cy="461880"/>
          </a:xfrm>
        </p:grpSpPr>
        <p:sp>
          <p:nvSpPr>
            <p:cNvPr id="1183" name="Google Shape;1183;p71"/>
            <p:cNvSpPr/>
            <p:nvPr/>
          </p:nvSpPr>
          <p:spPr>
            <a:xfrm>
              <a:off x="678240" y="244404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84" name="Google Shape;1184;p71"/>
            <p:cNvSpPr/>
            <p:nvPr/>
          </p:nvSpPr>
          <p:spPr>
            <a:xfrm>
              <a:off x="871920" y="248724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rgbClr val="000000"/>
                </a:solidFill>
                <a:latin typeface="Arial"/>
                <a:ea typeface="Arial"/>
                <a:cs typeface="Arial"/>
                <a:sym typeface="Arial"/>
              </a:endParaRPr>
            </a:p>
          </p:txBody>
        </p:sp>
      </p:grpSp>
      <p:grpSp>
        <p:nvGrpSpPr>
          <p:cNvPr id="1185" name="Google Shape;1185;p71"/>
          <p:cNvGrpSpPr/>
          <p:nvPr/>
        </p:nvGrpSpPr>
        <p:grpSpPr>
          <a:xfrm>
            <a:off x="4659120" y="2997000"/>
            <a:ext cx="3805920" cy="461880"/>
            <a:chOff x="4659120" y="2997000"/>
            <a:chExt cx="3805920" cy="461880"/>
          </a:xfrm>
        </p:grpSpPr>
        <p:sp>
          <p:nvSpPr>
            <p:cNvPr id="1186" name="Google Shape;1186;p71"/>
            <p:cNvSpPr/>
            <p:nvPr/>
          </p:nvSpPr>
          <p:spPr>
            <a:xfrm>
              <a:off x="465912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87" name="Google Shape;1187;p71"/>
            <p:cNvSpPr/>
            <p:nvPr/>
          </p:nvSpPr>
          <p:spPr>
            <a:xfrm>
              <a:off x="485244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rgbClr val="000000"/>
                </a:solidFill>
                <a:latin typeface="Arial"/>
                <a:ea typeface="Arial"/>
                <a:cs typeface="Arial"/>
                <a:sym typeface="Arial"/>
              </a:endParaRPr>
            </a:p>
          </p:txBody>
        </p:sp>
      </p:grpSp>
      <p:grpSp>
        <p:nvGrpSpPr>
          <p:cNvPr id="1188" name="Google Shape;1188;p71"/>
          <p:cNvGrpSpPr/>
          <p:nvPr/>
        </p:nvGrpSpPr>
        <p:grpSpPr>
          <a:xfrm>
            <a:off x="678240" y="3550320"/>
            <a:ext cx="3805920" cy="461880"/>
            <a:chOff x="678240" y="3550320"/>
            <a:chExt cx="3805920" cy="461880"/>
          </a:xfrm>
        </p:grpSpPr>
        <p:sp>
          <p:nvSpPr>
            <p:cNvPr id="1189" name="Google Shape;1189;p71"/>
            <p:cNvSpPr/>
            <p:nvPr/>
          </p:nvSpPr>
          <p:spPr>
            <a:xfrm>
              <a:off x="678240" y="35503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90" name="Google Shape;1190;p71"/>
            <p:cNvSpPr/>
            <p:nvPr/>
          </p:nvSpPr>
          <p:spPr>
            <a:xfrm>
              <a:off x="871920" y="35935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rgbClr val="000000"/>
                </a:solidFill>
                <a:latin typeface="Arial"/>
                <a:ea typeface="Arial"/>
                <a:cs typeface="Arial"/>
                <a:sym typeface="Arial"/>
              </a:endParaRPr>
            </a:p>
          </p:txBody>
        </p:sp>
      </p:grpSp>
      <p:grpSp>
        <p:nvGrpSpPr>
          <p:cNvPr id="1191" name="Google Shape;1191;p71"/>
          <p:cNvGrpSpPr/>
          <p:nvPr/>
        </p:nvGrpSpPr>
        <p:grpSpPr>
          <a:xfrm>
            <a:off x="4659120" y="3550320"/>
            <a:ext cx="3805920" cy="461880"/>
            <a:chOff x="4659120" y="3550320"/>
            <a:chExt cx="3805920" cy="461880"/>
          </a:xfrm>
        </p:grpSpPr>
        <p:sp>
          <p:nvSpPr>
            <p:cNvPr id="1192" name="Google Shape;1192;p71"/>
            <p:cNvSpPr/>
            <p:nvPr/>
          </p:nvSpPr>
          <p:spPr>
            <a:xfrm>
              <a:off x="4659120" y="35503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93" name="Google Shape;1193;p71"/>
            <p:cNvSpPr/>
            <p:nvPr/>
          </p:nvSpPr>
          <p:spPr>
            <a:xfrm>
              <a:off x="4852440" y="35935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rgbClr val="000000"/>
                </a:solidFill>
                <a:latin typeface="Arial"/>
                <a:ea typeface="Arial"/>
                <a:cs typeface="Arial"/>
                <a:sym typeface="Arial"/>
              </a:endParaRPr>
            </a:p>
          </p:txBody>
        </p:sp>
      </p:grpSp>
      <p:grpSp>
        <p:nvGrpSpPr>
          <p:cNvPr id="1194" name="Google Shape;1194;p71"/>
          <p:cNvGrpSpPr/>
          <p:nvPr/>
        </p:nvGrpSpPr>
        <p:grpSpPr>
          <a:xfrm>
            <a:off x="678240" y="4103280"/>
            <a:ext cx="3805920" cy="461880"/>
            <a:chOff x="678240" y="4103280"/>
            <a:chExt cx="3805920" cy="461880"/>
          </a:xfrm>
        </p:grpSpPr>
        <p:sp>
          <p:nvSpPr>
            <p:cNvPr id="1195" name="Google Shape;1195;p71"/>
            <p:cNvSpPr/>
            <p:nvPr/>
          </p:nvSpPr>
          <p:spPr>
            <a:xfrm>
              <a:off x="67824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96" name="Google Shape;1196;p71"/>
            <p:cNvSpPr/>
            <p:nvPr/>
          </p:nvSpPr>
          <p:spPr>
            <a:xfrm>
              <a:off x="87192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rgbClr val="000000"/>
                </a:solidFill>
                <a:latin typeface="Arial"/>
                <a:ea typeface="Arial"/>
                <a:cs typeface="Arial"/>
                <a:sym typeface="Arial"/>
              </a:endParaRPr>
            </a:p>
          </p:txBody>
        </p:sp>
      </p:grpSp>
      <p:grpSp>
        <p:nvGrpSpPr>
          <p:cNvPr id="1197" name="Google Shape;1197;p71"/>
          <p:cNvGrpSpPr/>
          <p:nvPr/>
        </p:nvGrpSpPr>
        <p:grpSpPr>
          <a:xfrm>
            <a:off x="4659120" y="4103280"/>
            <a:ext cx="3805920" cy="461880"/>
            <a:chOff x="4659120" y="4103280"/>
            <a:chExt cx="3805920" cy="461880"/>
          </a:xfrm>
        </p:grpSpPr>
        <p:sp>
          <p:nvSpPr>
            <p:cNvPr id="1198" name="Google Shape;1198;p71"/>
            <p:cNvSpPr/>
            <p:nvPr/>
          </p:nvSpPr>
          <p:spPr>
            <a:xfrm>
              <a:off x="465912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199" name="Google Shape;1199;p71"/>
            <p:cNvSpPr/>
            <p:nvPr/>
          </p:nvSpPr>
          <p:spPr>
            <a:xfrm>
              <a:off x="485244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rgbClr val="000000"/>
                </a:solidFill>
                <a:latin typeface="Arial"/>
                <a:ea typeface="Arial"/>
                <a:cs typeface="Arial"/>
                <a:sym typeface="Arial"/>
              </a:endParaRPr>
            </a:p>
          </p:txBody>
        </p:sp>
      </p:grpSp>
      <p:grpSp>
        <p:nvGrpSpPr>
          <p:cNvPr id="1200" name="Google Shape;1200;p71"/>
          <p:cNvGrpSpPr/>
          <p:nvPr/>
        </p:nvGrpSpPr>
        <p:grpSpPr>
          <a:xfrm>
            <a:off x="678240" y="1890720"/>
            <a:ext cx="3805920" cy="461880"/>
            <a:chOff x="678240" y="1890720"/>
            <a:chExt cx="3805920" cy="461880"/>
          </a:xfrm>
        </p:grpSpPr>
        <p:sp>
          <p:nvSpPr>
            <p:cNvPr id="1201" name="Google Shape;1201;p71"/>
            <p:cNvSpPr/>
            <p:nvPr/>
          </p:nvSpPr>
          <p:spPr>
            <a:xfrm>
              <a:off x="678240" y="18907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02" name="Google Shape;1202;p71"/>
            <p:cNvSpPr/>
            <p:nvPr/>
          </p:nvSpPr>
          <p:spPr>
            <a:xfrm>
              <a:off x="871920" y="19339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rgbClr val="000000"/>
                </a:solidFill>
                <a:latin typeface="Arial"/>
                <a:ea typeface="Arial"/>
                <a:cs typeface="Arial"/>
                <a:sym typeface="Arial"/>
              </a:endParaRPr>
            </a:p>
          </p:txBody>
        </p:sp>
      </p:grpSp>
      <p:grpSp>
        <p:nvGrpSpPr>
          <p:cNvPr id="1203" name="Google Shape;1203;p71"/>
          <p:cNvGrpSpPr/>
          <p:nvPr/>
        </p:nvGrpSpPr>
        <p:grpSpPr>
          <a:xfrm>
            <a:off x="4659120" y="2444040"/>
            <a:ext cx="3805920" cy="461880"/>
            <a:chOff x="4659120" y="2444040"/>
            <a:chExt cx="3805920" cy="461880"/>
          </a:xfrm>
        </p:grpSpPr>
        <p:sp>
          <p:nvSpPr>
            <p:cNvPr id="1204" name="Google Shape;1204;p71"/>
            <p:cNvSpPr/>
            <p:nvPr/>
          </p:nvSpPr>
          <p:spPr>
            <a:xfrm>
              <a:off x="4659120" y="244404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05" name="Google Shape;1205;p71"/>
            <p:cNvSpPr/>
            <p:nvPr/>
          </p:nvSpPr>
          <p:spPr>
            <a:xfrm>
              <a:off x="4852440" y="248724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rgbClr val="000000"/>
                </a:solidFill>
                <a:latin typeface="Arial"/>
                <a:ea typeface="Arial"/>
                <a:cs typeface="Arial"/>
                <a:sym typeface="Arial"/>
              </a:endParaRPr>
            </a:p>
          </p:txBody>
        </p:sp>
      </p:grpSp>
      <p:grpSp>
        <p:nvGrpSpPr>
          <p:cNvPr id="1206" name="Google Shape;1206;p71"/>
          <p:cNvGrpSpPr/>
          <p:nvPr/>
        </p:nvGrpSpPr>
        <p:grpSpPr>
          <a:xfrm>
            <a:off x="678240" y="2997000"/>
            <a:ext cx="3805920" cy="461880"/>
            <a:chOff x="678240" y="2997000"/>
            <a:chExt cx="3805920" cy="461880"/>
          </a:xfrm>
        </p:grpSpPr>
        <p:sp>
          <p:nvSpPr>
            <p:cNvPr id="1207" name="Google Shape;1207;p71"/>
            <p:cNvSpPr/>
            <p:nvPr/>
          </p:nvSpPr>
          <p:spPr>
            <a:xfrm>
              <a:off x="67824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08" name="Google Shape;1208;p71"/>
            <p:cNvSpPr/>
            <p:nvPr/>
          </p:nvSpPr>
          <p:spPr>
            <a:xfrm>
              <a:off x="87192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rgbClr val="000000"/>
                </a:solidFill>
                <a:latin typeface="Arial"/>
                <a:ea typeface="Arial"/>
                <a:cs typeface="Arial"/>
                <a:sym typeface="Arial"/>
              </a:endParaRPr>
            </a:p>
          </p:txBody>
        </p:sp>
      </p:grpSp>
      <p:grpSp>
        <p:nvGrpSpPr>
          <p:cNvPr id="1209" name="Google Shape;1209;p71"/>
          <p:cNvGrpSpPr/>
          <p:nvPr/>
        </p:nvGrpSpPr>
        <p:grpSpPr>
          <a:xfrm>
            <a:off x="4659120" y="1890720"/>
            <a:ext cx="3805920" cy="461880"/>
            <a:chOff x="4659120" y="1890720"/>
            <a:chExt cx="3805920" cy="461880"/>
          </a:xfrm>
        </p:grpSpPr>
        <p:sp>
          <p:nvSpPr>
            <p:cNvPr id="1210" name="Google Shape;1210;p71"/>
            <p:cNvSpPr/>
            <p:nvPr/>
          </p:nvSpPr>
          <p:spPr>
            <a:xfrm>
              <a:off x="4659120" y="189072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11" name="Google Shape;1211;p71"/>
            <p:cNvSpPr/>
            <p:nvPr/>
          </p:nvSpPr>
          <p:spPr>
            <a:xfrm>
              <a:off x="4852440" y="193392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rgbClr val="000000"/>
                </a:solidFill>
                <a:latin typeface="Arial"/>
                <a:ea typeface="Arial"/>
                <a:cs typeface="Arial"/>
                <a:sym typeface="Arial"/>
              </a:endParaRPr>
            </a:p>
          </p:txBody>
        </p:sp>
      </p:grpSp>
      <p:sp>
        <p:nvSpPr>
          <p:cNvPr id="1212" name="Google Shape;1212;p7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6" name="Shape 1216"/>
        <p:cNvGrpSpPr/>
        <p:nvPr/>
      </p:nvGrpSpPr>
      <p:grpSpPr>
        <a:xfrm>
          <a:off x="0" y="0"/>
          <a:ext cx="0" cy="0"/>
          <a:chOff x="0" y="0"/>
          <a:chExt cx="0" cy="0"/>
        </a:xfrm>
      </p:grpSpPr>
      <p:sp>
        <p:nvSpPr>
          <p:cNvPr id="1217" name="Google Shape;1217;p72"/>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0" i="0" sz="3000" u="none" cap="none" strike="noStrike">
              <a:solidFill>
                <a:srgbClr val="000000"/>
              </a:solidFill>
              <a:latin typeface="Arial"/>
              <a:ea typeface="Arial"/>
              <a:cs typeface="Arial"/>
              <a:sym typeface="Arial"/>
            </a:endParaRPr>
          </a:p>
        </p:txBody>
      </p:sp>
      <p:grpSp>
        <p:nvGrpSpPr>
          <p:cNvPr id="1218" name="Google Shape;1218;p72"/>
          <p:cNvGrpSpPr/>
          <p:nvPr/>
        </p:nvGrpSpPr>
        <p:grpSpPr>
          <a:xfrm>
            <a:off x="678240" y="2444040"/>
            <a:ext cx="3805920" cy="461880"/>
            <a:chOff x="678240" y="2444040"/>
            <a:chExt cx="3805920" cy="461880"/>
          </a:xfrm>
        </p:grpSpPr>
        <p:sp>
          <p:nvSpPr>
            <p:cNvPr id="1219" name="Google Shape;1219;p72"/>
            <p:cNvSpPr/>
            <p:nvPr/>
          </p:nvSpPr>
          <p:spPr>
            <a:xfrm>
              <a:off x="678240" y="244404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20" name="Google Shape;1220;p72"/>
            <p:cNvSpPr/>
            <p:nvPr/>
          </p:nvSpPr>
          <p:spPr>
            <a:xfrm>
              <a:off x="871920" y="248724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rgbClr val="000000"/>
                </a:solidFill>
                <a:latin typeface="Arial"/>
                <a:ea typeface="Arial"/>
                <a:cs typeface="Arial"/>
                <a:sym typeface="Arial"/>
              </a:endParaRPr>
            </a:p>
          </p:txBody>
        </p:sp>
      </p:grpSp>
      <p:grpSp>
        <p:nvGrpSpPr>
          <p:cNvPr id="1221" name="Google Shape;1221;p72"/>
          <p:cNvGrpSpPr/>
          <p:nvPr/>
        </p:nvGrpSpPr>
        <p:grpSpPr>
          <a:xfrm>
            <a:off x="4659120" y="2997000"/>
            <a:ext cx="3805920" cy="461880"/>
            <a:chOff x="4659120" y="2997000"/>
            <a:chExt cx="3805920" cy="461880"/>
          </a:xfrm>
        </p:grpSpPr>
        <p:sp>
          <p:nvSpPr>
            <p:cNvPr id="1222" name="Google Shape;1222;p72"/>
            <p:cNvSpPr/>
            <p:nvPr/>
          </p:nvSpPr>
          <p:spPr>
            <a:xfrm>
              <a:off x="4659120" y="299700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23" name="Google Shape;1223;p72"/>
            <p:cNvSpPr/>
            <p:nvPr/>
          </p:nvSpPr>
          <p:spPr>
            <a:xfrm>
              <a:off x="4852440" y="304020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rgbClr val="000000"/>
                </a:solidFill>
                <a:latin typeface="Arial"/>
                <a:ea typeface="Arial"/>
                <a:cs typeface="Arial"/>
                <a:sym typeface="Arial"/>
              </a:endParaRPr>
            </a:p>
          </p:txBody>
        </p:sp>
      </p:grpSp>
      <p:grpSp>
        <p:nvGrpSpPr>
          <p:cNvPr id="1224" name="Google Shape;1224;p72"/>
          <p:cNvGrpSpPr/>
          <p:nvPr/>
        </p:nvGrpSpPr>
        <p:grpSpPr>
          <a:xfrm>
            <a:off x="678240" y="3550320"/>
            <a:ext cx="3805920" cy="461880"/>
            <a:chOff x="678240" y="3550320"/>
            <a:chExt cx="3805920" cy="461880"/>
          </a:xfrm>
        </p:grpSpPr>
        <p:sp>
          <p:nvSpPr>
            <p:cNvPr id="1225" name="Google Shape;1225;p72"/>
            <p:cNvSpPr/>
            <p:nvPr/>
          </p:nvSpPr>
          <p:spPr>
            <a:xfrm>
              <a:off x="678240" y="35503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26" name="Google Shape;1226;p72"/>
            <p:cNvSpPr/>
            <p:nvPr/>
          </p:nvSpPr>
          <p:spPr>
            <a:xfrm>
              <a:off x="871920" y="35935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rgbClr val="000000"/>
                </a:solidFill>
                <a:latin typeface="Arial"/>
                <a:ea typeface="Arial"/>
                <a:cs typeface="Arial"/>
                <a:sym typeface="Arial"/>
              </a:endParaRPr>
            </a:p>
          </p:txBody>
        </p:sp>
      </p:grpSp>
      <p:grpSp>
        <p:nvGrpSpPr>
          <p:cNvPr id="1227" name="Google Shape;1227;p72"/>
          <p:cNvGrpSpPr/>
          <p:nvPr/>
        </p:nvGrpSpPr>
        <p:grpSpPr>
          <a:xfrm>
            <a:off x="4659120" y="3550320"/>
            <a:ext cx="3805920" cy="461880"/>
            <a:chOff x="4659120" y="3550320"/>
            <a:chExt cx="3805920" cy="461880"/>
          </a:xfrm>
        </p:grpSpPr>
        <p:sp>
          <p:nvSpPr>
            <p:cNvPr id="1228" name="Google Shape;1228;p72"/>
            <p:cNvSpPr/>
            <p:nvPr/>
          </p:nvSpPr>
          <p:spPr>
            <a:xfrm>
              <a:off x="4659120" y="35503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29" name="Google Shape;1229;p72"/>
            <p:cNvSpPr/>
            <p:nvPr/>
          </p:nvSpPr>
          <p:spPr>
            <a:xfrm>
              <a:off x="4852440" y="35935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rgbClr val="000000"/>
                </a:solidFill>
                <a:latin typeface="Arial"/>
                <a:ea typeface="Arial"/>
                <a:cs typeface="Arial"/>
                <a:sym typeface="Arial"/>
              </a:endParaRPr>
            </a:p>
          </p:txBody>
        </p:sp>
      </p:grpSp>
      <p:grpSp>
        <p:nvGrpSpPr>
          <p:cNvPr id="1230" name="Google Shape;1230;p72"/>
          <p:cNvGrpSpPr/>
          <p:nvPr/>
        </p:nvGrpSpPr>
        <p:grpSpPr>
          <a:xfrm>
            <a:off x="678240" y="4103280"/>
            <a:ext cx="3805920" cy="461880"/>
            <a:chOff x="678240" y="4103280"/>
            <a:chExt cx="3805920" cy="461880"/>
          </a:xfrm>
        </p:grpSpPr>
        <p:sp>
          <p:nvSpPr>
            <p:cNvPr id="1231" name="Google Shape;1231;p72"/>
            <p:cNvSpPr/>
            <p:nvPr/>
          </p:nvSpPr>
          <p:spPr>
            <a:xfrm>
              <a:off x="67824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32" name="Google Shape;1232;p72"/>
            <p:cNvSpPr/>
            <p:nvPr/>
          </p:nvSpPr>
          <p:spPr>
            <a:xfrm>
              <a:off x="87192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rgbClr val="000000"/>
                </a:solidFill>
                <a:latin typeface="Arial"/>
                <a:ea typeface="Arial"/>
                <a:cs typeface="Arial"/>
                <a:sym typeface="Arial"/>
              </a:endParaRPr>
            </a:p>
          </p:txBody>
        </p:sp>
      </p:grpSp>
      <p:grpSp>
        <p:nvGrpSpPr>
          <p:cNvPr id="1233" name="Google Shape;1233;p72"/>
          <p:cNvGrpSpPr/>
          <p:nvPr/>
        </p:nvGrpSpPr>
        <p:grpSpPr>
          <a:xfrm>
            <a:off x="4659120" y="4103280"/>
            <a:ext cx="3805920" cy="461880"/>
            <a:chOff x="4659120" y="4103280"/>
            <a:chExt cx="3805920" cy="461880"/>
          </a:xfrm>
        </p:grpSpPr>
        <p:sp>
          <p:nvSpPr>
            <p:cNvPr id="1234" name="Google Shape;1234;p72"/>
            <p:cNvSpPr/>
            <p:nvPr/>
          </p:nvSpPr>
          <p:spPr>
            <a:xfrm>
              <a:off x="4659120" y="410328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35" name="Google Shape;1235;p72"/>
            <p:cNvSpPr/>
            <p:nvPr/>
          </p:nvSpPr>
          <p:spPr>
            <a:xfrm>
              <a:off x="4852440" y="414648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rgbClr val="000000"/>
                </a:solidFill>
                <a:latin typeface="Arial"/>
                <a:ea typeface="Arial"/>
                <a:cs typeface="Arial"/>
                <a:sym typeface="Arial"/>
              </a:endParaRPr>
            </a:p>
          </p:txBody>
        </p:sp>
      </p:grpSp>
      <p:grpSp>
        <p:nvGrpSpPr>
          <p:cNvPr id="1236" name="Google Shape;1236;p72"/>
          <p:cNvGrpSpPr/>
          <p:nvPr/>
        </p:nvGrpSpPr>
        <p:grpSpPr>
          <a:xfrm>
            <a:off x="678240" y="1890720"/>
            <a:ext cx="3805920" cy="461880"/>
            <a:chOff x="678240" y="1890720"/>
            <a:chExt cx="3805920" cy="461880"/>
          </a:xfrm>
        </p:grpSpPr>
        <p:sp>
          <p:nvSpPr>
            <p:cNvPr id="1237" name="Google Shape;1237;p72"/>
            <p:cNvSpPr/>
            <p:nvPr/>
          </p:nvSpPr>
          <p:spPr>
            <a:xfrm>
              <a:off x="678240" y="18907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38" name="Google Shape;1238;p72"/>
            <p:cNvSpPr/>
            <p:nvPr/>
          </p:nvSpPr>
          <p:spPr>
            <a:xfrm>
              <a:off x="871920" y="19339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rgbClr val="000000"/>
                </a:solidFill>
                <a:latin typeface="Arial"/>
                <a:ea typeface="Arial"/>
                <a:cs typeface="Arial"/>
                <a:sym typeface="Arial"/>
              </a:endParaRPr>
            </a:p>
          </p:txBody>
        </p:sp>
      </p:grpSp>
      <p:grpSp>
        <p:nvGrpSpPr>
          <p:cNvPr id="1239" name="Google Shape;1239;p72"/>
          <p:cNvGrpSpPr/>
          <p:nvPr/>
        </p:nvGrpSpPr>
        <p:grpSpPr>
          <a:xfrm>
            <a:off x="4659120" y="2444040"/>
            <a:ext cx="3805920" cy="461880"/>
            <a:chOff x="4659120" y="2444040"/>
            <a:chExt cx="3805920" cy="461880"/>
          </a:xfrm>
        </p:grpSpPr>
        <p:sp>
          <p:nvSpPr>
            <p:cNvPr id="1240" name="Google Shape;1240;p72"/>
            <p:cNvSpPr/>
            <p:nvPr/>
          </p:nvSpPr>
          <p:spPr>
            <a:xfrm>
              <a:off x="4659120" y="244404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41" name="Google Shape;1241;p72"/>
            <p:cNvSpPr/>
            <p:nvPr/>
          </p:nvSpPr>
          <p:spPr>
            <a:xfrm>
              <a:off x="4852440" y="248724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rgbClr val="000000"/>
                </a:solidFill>
                <a:latin typeface="Arial"/>
                <a:ea typeface="Arial"/>
                <a:cs typeface="Arial"/>
                <a:sym typeface="Arial"/>
              </a:endParaRPr>
            </a:p>
          </p:txBody>
        </p:sp>
      </p:grpSp>
      <p:grpSp>
        <p:nvGrpSpPr>
          <p:cNvPr id="1242" name="Google Shape;1242;p72"/>
          <p:cNvGrpSpPr/>
          <p:nvPr/>
        </p:nvGrpSpPr>
        <p:grpSpPr>
          <a:xfrm>
            <a:off x="678240" y="2997000"/>
            <a:ext cx="3805920" cy="461880"/>
            <a:chOff x="678240" y="2997000"/>
            <a:chExt cx="3805920" cy="461880"/>
          </a:xfrm>
        </p:grpSpPr>
        <p:sp>
          <p:nvSpPr>
            <p:cNvPr id="1243" name="Google Shape;1243;p72"/>
            <p:cNvSpPr/>
            <p:nvPr/>
          </p:nvSpPr>
          <p:spPr>
            <a:xfrm>
              <a:off x="678240" y="2997000"/>
              <a:ext cx="3805920" cy="461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44" name="Google Shape;1244;p72"/>
            <p:cNvSpPr/>
            <p:nvPr/>
          </p:nvSpPr>
          <p:spPr>
            <a:xfrm>
              <a:off x="871920" y="3040200"/>
              <a:ext cx="3368880" cy="360000"/>
            </a:xfrm>
            <a:prstGeom prst="rect">
              <a:avLst/>
            </a:prstGeom>
            <a:solidFill>
              <a:srgbClr val="4077D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rgbClr val="000000"/>
                </a:solidFill>
                <a:latin typeface="Arial"/>
                <a:ea typeface="Arial"/>
                <a:cs typeface="Arial"/>
                <a:sym typeface="Arial"/>
              </a:endParaRPr>
            </a:p>
          </p:txBody>
        </p:sp>
      </p:grpSp>
      <p:grpSp>
        <p:nvGrpSpPr>
          <p:cNvPr id="1245" name="Google Shape;1245;p72"/>
          <p:cNvGrpSpPr/>
          <p:nvPr/>
        </p:nvGrpSpPr>
        <p:grpSpPr>
          <a:xfrm>
            <a:off x="4659120" y="1890720"/>
            <a:ext cx="3805920" cy="461880"/>
            <a:chOff x="4659120" y="1890720"/>
            <a:chExt cx="3805920" cy="461880"/>
          </a:xfrm>
        </p:grpSpPr>
        <p:sp>
          <p:nvSpPr>
            <p:cNvPr id="1246" name="Google Shape;1246;p72"/>
            <p:cNvSpPr/>
            <p:nvPr/>
          </p:nvSpPr>
          <p:spPr>
            <a:xfrm>
              <a:off x="4659120" y="1890720"/>
              <a:ext cx="3805920" cy="461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47" name="Google Shape;1247;p72"/>
            <p:cNvSpPr/>
            <p:nvPr/>
          </p:nvSpPr>
          <p:spPr>
            <a:xfrm>
              <a:off x="4852440" y="1933920"/>
              <a:ext cx="3368880" cy="360000"/>
            </a:xfrm>
            <a:prstGeom prst="rect">
              <a:avLst/>
            </a:prstGeom>
            <a:solidFill>
              <a:srgbClr val="2CBB57"/>
            </a:solidFill>
            <a:ln>
              <a:noFill/>
            </a:ln>
          </p:spPr>
          <p:txBody>
            <a:bodyPr anchorCtr="0" anchor="ctr" bIns="360700" lIns="90000" spcFirstLastPara="1" rIns="90000" wrap="square" tIns="360700">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rgbClr val="000000"/>
                </a:solidFill>
                <a:latin typeface="Arial"/>
                <a:ea typeface="Arial"/>
                <a:cs typeface="Arial"/>
                <a:sym typeface="Arial"/>
              </a:endParaRPr>
            </a:p>
          </p:txBody>
        </p:sp>
      </p:grpSp>
      <p:sp>
        <p:nvSpPr>
          <p:cNvPr id="1248" name="Google Shape;1248;p7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2" name="Shape 1252"/>
        <p:cNvGrpSpPr/>
        <p:nvPr/>
      </p:nvGrpSpPr>
      <p:grpSpPr>
        <a:xfrm>
          <a:off x="0" y="0"/>
          <a:ext cx="0" cy="0"/>
          <a:chOff x="0" y="0"/>
          <a:chExt cx="0" cy="0"/>
        </a:xfrm>
      </p:grpSpPr>
      <p:sp>
        <p:nvSpPr>
          <p:cNvPr id="1253" name="Google Shape;1253;p73"/>
          <p:cNvSpPr/>
          <p:nvPr/>
        </p:nvSpPr>
        <p:spPr>
          <a:xfrm>
            <a:off x="826920" y="257400"/>
            <a:ext cx="741096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Les Fournisseurs d’identité</a:t>
            </a:r>
            <a:endParaRPr b="0" i="0" sz="2600" u="none" cap="none" strike="noStrike">
              <a:solidFill>
                <a:srgbClr val="000000"/>
              </a:solidFill>
              <a:latin typeface="Arial"/>
              <a:ea typeface="Arial"/>
              <a:cs typeface="Arial"/>
              <a:sym typeface="Arial"/>
            </a:endParaRPr>
          </a:p>
        </p:txBody>
      </p:sp>
      <p:sp>
        <p:nvSpPr>
          <p:cNvPr id="1254" name="Google Shape;1254;p73"/>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255" name="Google Shape;1255;p7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pic>
        <p:nvPicPr>
          <p:cNvPr id="1256" name="Google Shape;1256;p73"/>
          <p:cNvPicPr preferRelativeResize="0"/>
          <p:nvPr/>
        </p:nvPicPr>
        <p:blipFill rotWithShape="1">
          <a:blip r:embed="rId3">
            <a:alphaModFix/>
          </a:blip>
          <a:srcRect b="0" l="0" r="0" t="15543"/>
          <a:stretch/>
        </p:blipFill>
        <p:spPr>
          <a:xfrm>
            <a:off x="851760" y="756360"/>
            <a:ext cx="8168760" cy="387684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0" name="Shape 1260"/>
        <p:cNvGrpSpPr/>
        <p:nvPr/>
      </p:nvGrpSpPr>
      <p:grpSpPr>
        <a:xfrm>
          <a:off x="0" y="0"/>
          <a:ext cx="0" cy="0"/>
          <a:chOff x="0" y="0"/>
          <a:chExt cx="0" cy="0"/>
        </a:xfrm>
      </p:grpSpPr>
      <p:sp>
        <p:nvSpPr>
          <p:cNvPr id="1261" name="Google Shape;1261;p74"/>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0" i="0" sz="3000" u="none" cap="none" strike="noStrike">
              <a:solidFill>
                <a:srgbClr val="000000"/>
              </a:solidFill>
              <a:latin typeface="Arial"/>
              <a:ea typeface="Arial"/>
              <a:cs typeface="Arial"/>
              <a:sym typeface="Arial"/>
            </a:endParaRPr>
          </a:p>
        </p:txBody>
      </p:sp>
      <p:grpSp>
        <p:nvGrpSpPr>
          <p:cNvPr id="1262" name="Google Shape;1262;p74"/>
          <p:cNvGrpSpPr/>
          <p:nvPr/>
        </p:nvGrpSpPr>
        <p:grpSpPr>
          <a:xfrm>
            <a:off x="678240" y="3161160"/>
            <a:ext cx="3805920" cy="639360"/>
            <a:chOff x="678240" y="3161160"/>
            <a:chExt cx="3805920" cy="639360"/>
          </a:xfrm>
        </p:grpSpPr>
        <p:sp>
          <p:nvSpPr>
            <p:cNvPr id="1263" name="Google Shape;1263;p74"/>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64" name="Google Shape;1264;p74"/>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rgbClr val="000000"/>
                </a:solidFill>
                <a:latin typeface="Arial"/>
                <a:ea typeface="Arial"/>
                <a:cs typeface="Arial"/>
                <a:sym typeface="Arial"/>
              </a:endParaRPr>
            </a:p>
          </p:txBody>
        </p:sp>
      </p:grpSp>
      <p:grpSp>
        <p:nvGrpSpPr>
          <p:cNvPr id="1265" name="Google Shape;1265;p74"/>
          <p:cNvGrpSpPr/>
          <p:nvPr/>
        </p:nvGrpSpPr>
        <p:grpSpPr>
          <a:xfrm>
            <a:off x="4659120" y="3161160"/>
            <a:ext cx="3805920" cy="639360"/>
            <a:chOff x="4659120" y="3161160"/>
            <a:chExt cx="3805920" cy="639360"/>
          </a:xfrm>
        </p:grpSpPr>
        <p:sp>
          <p:nvSpPr>
            <p:cNvPr id="1266" name="Google Shape;1266;p74"/>
            <p:cNvSpPr/>
            <p:nvPr/>
          </p:nvSpPr>
          <p:spPr>
            <a:xfrm>
              <a:off x="465912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67" name="Google Shape;1267;p74"/>
            <p:cNvSpPr/>
            <p:nvPr/>
          </p:nvSpPr>
          <p:spPr>
            <a:xfrm>
              <a:off x="485244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rgbClr val="000000"/>
                </a:solidFill>
                <a:latin typeface="Arial"/>
                <a:ea typeface="Arial"/>
                <a:cs typeface="Arial"/>
                <a:sym typeface="Arial"/>
              </a:endParaRPr>
            </a:p>
          </p:txBody>
        </p:sp>
      </p:grpSp>
      <p:sp>
        <p:nvSpPr>
          <p:cNvPr id="1268" name="Google Shape;1268;p7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75"/>
          <p:cNvSpPr/>
          <p:nvPr/>
        </p:nvSpPr>
        <p:spPr>
          <a:xfrm>
            <a:off x="1419480" y="2599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0" i="0" sz="3000" u="none" cap="none" strike="noStrike">
              <a:solidFill>
                <a:srgbClr val="000000"/>
              </a:solidFill>
              <a:latin typeface="Arial"/>
              <a:ea typeface="Arial"/>
              <a:cs typeface="Arial"/>
              <a:sym typeface="Arial"/>
            </a:endParaRPr>
          </a:p>
        </p:txBody>
      </p:sp>
      <p:grpSp>
        <p:nvGrpSpPr>
          <p:cNvPr id="1274" name="Google Shape;1274;p75"/>
          <p:cNvGrpSpPr/>
          <p:nvPr/>
        </p:nvGrpSpPr>
        <p:grpSpPr>
          <a:xfrm>
            <a:off x="678240" y="3161160"/>
            <a:ext cx="3805920" cy="639360"/>
            <a:chOff x="678240" y="3161160"/>
            <a:chExt cx="3805920" cy="639360"/>
          </a:xfrm>
        </p:grpSpPr>
        <p:sp>
          <p:nvSpPr>
            <p:cNvPr id="1275" name="Google Shape;1275;p75"/>
            <p:cNvSpPr/>
            <p:nvPr/>
          </p:nvSpPr>
          <p:spPr>
            <a:xfrm>
              <a:off x="678240" y="31611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76" name="Google Shape;1276;p75"/>
            <p:cNvSpPr/>
            <p:nvPr/>
          </p:nvSpPr>
          <p:spPr>
            <a:xfrm>
              <a:off x="871920" y="32205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rgbClr val="000000"/>
                </a:solidFill>
                <a:latin typeface="Arial"/>
                <a:ea typeface="Arial"/>
                <a:cs typeface="Arial"/>
                <a:sym typeface="Arial"/>
              </a:endParaRPr>
            </a:p>
          </p:txBody>
        </p:sp>
      </p:grpSp>
      <p:grpSp>
        <p:nvGrpSpPr>
          <p:cNvPr id="1277" name="Google Shape;1277;p75"/>
          <p:cNvGrpSpPr/>
          <p:nvPr/>
        </p:nvGrpSpPr>
        <p:grpSpPr>
          <a:xfrm>
            <a:off x="4659120" y="3161160"/>
            <a:ext cx="3805920" cy="639360"/>
            <a:chOff x="4659120" y="3161160"/>
            <a:chExt cx="3805920" cy="639360"/>
          </a:xfrm>
        </p:grpSpPr>
        <p:sp>
          <p:nvSpPr>
            <p:cNvPr id="1278" name="Google Shape;1278;p75"/>
            <p:cNvSpPr/>
            <p:nvPr/>
          </p:nvSpPr>
          <p:spPr>
            <a:xfrm>
              <a:off x="4659120" y="31611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79" name="Google Shape;1279;p75"/>
            <p:cNvSpPr/>
            <p:nvPr/>
          </p:nvSpPr>
          <p:spPr>
            <a:xfrm>
              <a:off x="4852440" y="32205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rgbClr val="000000"/>
                </a:solidFill>
                <a:latin typeface="Arial"/>
                <a:ea typeface="Arial"/>
                <a:cs typeface="Arial"/>
                <a:sym typeface="Arial"/>
              </a:endParaRPr>
            </a:p>
          </p:txBody>
        </p:sp>
      </p:grpSp>
      <p:sp>
        <p:nvSpPr>
          <p:cNvPr id="1280" name="Google Shape;1280;p7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4" name="Shape 1284"/>
        <p:cNvGrpSpPr/>
        <p:nvPr/>
      </p:nvGrpSpPr>
      <p:grpSpPr>
        <a:xfrm>
          <a:off x="0" y="0"/>
          <a:ext cx="0" cy="0"/>
          <a:chOff x="0" y="0"/>
          <a:chExt cx="0" cy="0"/>
        </a:xfrm>
      </p:grpSpPr>
      <p:sp>
        <p:nvSpPr>
          <p:cNvPr id="1285" name="Google Shape;1285;p76"/>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000000"/>
              </a:solidFill>
              <a:latin typeface="Arial"/>
              <a:ea typeface="Arial"/>
              <a:cs typeface="Arial"/>
              <a:sym typeface="Arial"/>
            </a:endParaRPr>
          </a:p>
        </p:txBody>
      </p:sp>
      <p:sp>
        <p:nvSpPr>
          <p:cNvPr id="1286" name="Google Shape;1286;p76"/>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287" name="Google Shape;1287;p76"/>
          <p:cNvSpPr/>
          <p:nvPr/>
        </p:nvSpPr>
        <p:spPr>
          <a:xfrm>
            <a:off x="826920" y="2230560"/>
            <a:ext cx="2991960" cy="2526840"/>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None/>
            </a:pPr>
            <a:r>
              <a:rPr b="1" i="0" lang="fr" sz="1400" u="none" cap="none" strike="noStrike">
                <a:solidFill>
                  <a:srgbClr val="003081"/>
                </a:solidFill>
                <a:latin typeface="Palanquin"/>
                <a:ea typeface="Palanquin"/>
                <a:cs typeface="Palanquin"/>
                <a:sym typeface="Palanquin"/>
              </a:rPr>
              <a:t>“France Connect est la solution de l'État pour faciliter la connexion à vos services et démarches en ligne. Il permet d'accéder à plus de 1400 services en utilisant un compte et un mot de passe que vous possédez déjà.”</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fr" sz="1400" u="none" cap="none" strike="noStrike">
                <a:solidFill>
                  <a:srgbClr val="FF3333"/>
                </a:solidFill>
                <a:latin typeface="Palanquin"/>
                <a:ea typeface="Palanquin"/>
                <a:cs typeface="Palanquin"/>
                <a:sym typeface="Palanquin"/>
              </a:rPr>
              <a:t>En s'identifiant avec France Connect, vous pouvez accéder à plus de 1400 services.</a:t>
            </a:r>
            <a:endParaRPr b="0" i="0" sz="1400" u="none" cap="none" strike="noStrike">
              <a:solidFill>
                <a:srgbClr val="000000"/>
              </a:solidFill>
              <a:latin typeface="Arial"/>
              <a:ea typeface="Arial"/>
              <a:cs typeface="Arial"/>
              <a:sym typeface="Arial"/>
            </a:endParaRPr>
          </a:p>
        </p:txBody>
      </p:sp>
      <p:pic>
        <p:nvPicPr>
          <p:cNvPr id="1288" name="Google Shape;1288;p76"/>
          <p:cNvPicPr preferRelativeResize="0"/>
          <p:nvPr/>
        </p:nvPicPr>
        <p:blipFill rotWithShape="1">
          <a:blip r:embed="rId3">
            <a:alphaModFix/>
          </a:blip>
          <a:srcRect b="0" l="0" r="2429" t="0"/>
          <a:stretch/>
        </p:blipFill>
        <p:spPr>
          <a:xfrm>
            <a:off x="4588560" y="410760"/>
            <a:ext cx="4554720" cy="4321440"/>
          </a:xfrm>
          <a:prstGeom prst="rect">
            <a:avLst/>
          </a:prstGeom>
          <a:noFill/>
          <a:ln>
            <a:noFill/>
          </a:ln>
        </p:spPr>
      </p:pic>
      <p:sp>
        <p:nvSpPr>
          <p:cNvPr id="1289" name="Google Shape;1289;p7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3" name="Shape 1293"/>
        <p:cNvGrpSpPr/>
        <p:nvPr/>
      </p:nvGrpSpPr>
      <p:grpSpPr>
        <a:xfrm>
          <a:off x="0" y="0"/>
          <a:ext cx="0" cy="0"/>
          <a:chOff x="0" y="0"/>
          <a:chExt cx="0" cy="0"/>
        </a:xfrm>
      </p:grpSpPr>
      <p:sp>
        <p:nvSpPr>
          <p:cNvPr id="1294" name="Google Shape;1294;p77"/>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Texte de la question</a:t>
            </a:r>
            <a:endParaRPr b="0" i="0" sz="3000" u="none" cap="none" strike="noStrike">
              <a:solidFill>
                <a:srgbClr val="000000"/>
              </a:solidFill>
              <a:latin typeface="Arial"/>
              <a:ea typeface="Arial"/>
              <a:cs typeface="Arial"/>
              <a:sym typeface="Arial"/>
            </a:endParaRPr>
          </a:p>
        </p:txBody>
      </p:sp>
      <p:grpSp>
        <p:nvGrpSpPr>
          <p:cNvPr id="1295" name="Google Shape;1295;p77"/>
          <p:cNvGrpSpPr/>
          <p:nvPr/>
        </p:nvGrpSpPr>
        <p:grpSpPr>
          <a:xfrm>
            <a:off x="678600" y="2749320"/>
            <a:ext cx="3805920" cy="639360"/>
            <a:chOff x="678600" y="2749320"/>
            <a:chExt cx="3805920" cy="639360"/>
          </a:xfrm>
        </p:grpSpPr>
        <p:sp>
          <p:nvSpPr>
            <p:cNvPr id="1296" name="Google Shape;1296;p77"/>
            <p:cNvSpPr/>
            <p:nvPr/>
          </p:nvSpPr>
          <p:spPr>
            <a:xfrm>
              <a:off x="67860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97" name="Google Shape;1297;p77"/>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grpSp>
        <p:nvGrpSpPr>
          <p:cNvPr id="1298" name="Google Shape;1298;p77"/>
          <p:cNvGrpSpPr/>
          <p:nvPr/>
        </p:nvGrpSpPr>
        <p:grpSpPr>
          <a:xfrm>
            <a:off x="4659120" y="2749320"/>
            <a:ext cx="3805920" cy="639360"/>
            <a:chOff x="4659120" y="2749320"/>
            <a:chExt cx="3805920" cy="639360"/>
          </a:xfrm>
        </p:grpSpPr>
        <p:sp>
          <p:nvSpPr>
            <p:cNvPr id="1299" name="Google Shape;1299;p77"/>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00" name="Google Shape;1300;p77"/>
            <p:cNvSpPr/>
            <p:nvPr/>
          </p:nvSpPr>
          <p:spPr>
            <a:xfrm>
              <a:off x="485280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grpSp>
        <p:nvGrpSpPr>
          <p:cNvPr id="1301" name="Google Shape;1301;p77"/>
          <p:cNvGrpSpPr/>
          <p:nvPr/>
        </p:nvGrpSpPr>
        <p:grpSpPr>
          <a:xfrm>
            <a:off x="678600" y="3557520"/>
            <a:ext cx="3805920" cy="639360"/>
            <a:chOff x="678600" y="3557520"/>
            <a:chExt cx="3805920" cy="639360"/>
          </a:xfrm>
        </p:grpSpPr>
        <p:sp>
          <p:nvSpPr>
            <p:cNvPr id="1302" name="Google Shape;1302;p77"/>
            <p:cNvSpPr/>
            <p:nvPr/>
          </p:nvSpPr>
          <p:spPr>
            <a:xfrm>
              <a:off x="67860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03" name="Google Shape;1303;p77"/>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grpSp>
        <p:nvGrpSpPr>
          <p:cNvPr id="1304" name="Google Shape;1304;p77"/>
          <p:cNvGrpSpPr/>
          <p:nvPr/>
        </p:nvGrpSpPr>
        <p:grpSpPr>
          <a:xfrm>
            <a:off x="4659120" y="3557520"/>
            <a:ext cx="3805920" cy="639360"/>
            <a:chOff x="4659120" y="3557520"/>
            <a:chExt cx="3805920" cy="639360"/>
          </a:xfrm>
        </p:grpSpPr>
        <p:sp>
          <p:nvSpPr>
            <p:cNvPr id="1305" name="Google Shape;1305;p77"/>
            <p:cNvSpPr/>
            <p:nvPr/>
          </p:nvSpPr>
          <p:spPr>
            <a:xfrm>
              <a:off x="465912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06" name="Google Shape;1306;p77"/>
            <p:cNvSpPr/>
            <p:nvPr/>
          </p:nvSpPr>
          <p:spPr>
            <a:xfrm>
              <a:off x="4852800" y="36172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sp>
        <p:nvSpPr>
          <p:cNvPr id="1307" name="Google Shape;1307;p7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1" name="Shape 1311"/>
        <p:cNvGrpSpPr/>
        <p:nvPr/>
      </p:nvGrpSpPr>
      <p:grpSpPr>
        <a:xfrm>
          <a:off x="0" y="0"/>
          <a:ext cx="0" cy="0"/>
          <a:chOff x="0" y="0"/>
          <a:chExt cx="0" cy="0"/>
        </a:xfrm>
      </p:grpSpPr>
      <p:sp>
        <p:nvSpPr>
          <p:cNvPr id="1312" name="Google Shape;1312;p7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1313" name="Google Shape;1313;p78"/>
          <p:cNvGrpSpPr/>
          <p:nvPr/>
        </p:nvGrpSpPr>
        <p:grpSpPr>
          <a:xfrm>
            <a:off x="678600" y="2749320"/>
            <a:ext cx="3805920" cy="639360"/>
            <a:chOff x="678600" y="2749320"/>
            <a:chExt cx="3805920" cy="639360"/>
          </a:xfrm>
        </p:grpSpPr>
        <p:sp>
          <p:nvSpPr>
            <p:cNvPr id="1314" name="Google Shape;1314;p78"/>
            <p:cNvSpPr/>
            <p:nvPr/>
          </p:nvSpPr>
          <p:spPr>
            <a:xfrm>
              <a:off x="67860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15" name="Google Shape;1315;p78"/>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grpSp>
        <p:nvGrpSpPr>
          <p:cNvPr id="1316" name="Google Shape;1316;p78"/>
          <p:cNvGrpSpPr/>
          <p:nvPr/>
        </p:nvGrpSpPr>
        <p:grpSpPr>
          <a:xfrm>
            <a:off x="4659120" y="2749320"/>
            <a:ext cx="3805920" cy="639360"/>
            <a:chOff x="4659120" y="2749320"/>
            <a:chExt cx="3805920" cy="639360"/>
          </a:xfrm>
        </p:grpSpPr>
        <p:sp>
          <p:nvSpPr>
            <p:cNvPr id="1317" name="Google Shape;1317;p78"/>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18" name="Google Shape;1318;p78"/>
            <p:cNvSpPr/>
            <p:nvPr/>
          </p:nvSpPr>
          <p:spPr>
            <a:xfrm>
              <a:off x="485280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grpSp>
        <p:nvGrpSpPr>
          <p:cNvPr id="1319" name="Google Shape;1319;p78"/>
          <p:cNvGrpSpPr/>
          <p:nvPr/>
        </p:nvGrpSpPr>
        <p:grpSpPr>
          <a:xfrm>
            <a:off x="678600" y="3557520"/>
            <a:ext cx="3805920" cy="639360"/>
            <a:chOff x="678600" y="3557520"/>
            <a:chExt cx="3805920" cy="639360"/>
          </a:xfrm>
        </p:grpSpPr>
        <p:sp>
          <p:nvSpPr>
            <p:cNvPr id="1320" name="Google Shape;1320;p78"/>
            <p:cNvSpPr/>
            <p:nvPr/>
          </p:nvSpPr>
          <p:spPr>
            <a:xfrm>
              <a:off x="678600" y="35575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21" name="Google Shape;1321;p78"/>
            <p:cNvSpPr/>
            <p:nvPr/>
          </p:nvSpPr>
          <p:spPr>
            <a:xfrm>
              <a:off x="687600" y="361728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sp>
        <p:nvSpPr>
          <p:cNvPr id="1322" name="Google Shape;1322;p7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Texte de la question</a:t>
            </a:r>
            <a:endParaRPr b="0" i="0" sz="3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3000" u="none" cap="none" strike="noStrike">
              <a:solidFill>
                <a:srgbClr val="000000"/>
              </a:solidFill>
              <a:latin typeface="Arial"/>
              <a:ea typeface="Arial"/>
              <a:cs typeface="Arial"/>
              <a:sym typeface="Arial"/>
            </a:endParaRPr>
          </a:p>
        </p:txBody>
      </p:sp>
      <p:grpSp>
        <p:nvGrpSpPr>
          <p:cNvPr id="1323" name="Google Shape;1323;p78"/>
          <p:cNvGrpSpPr/>
          <p:nvPr/>
        </p:nvGrpSpPr>
        <p:grpSpPr>
          <a:xfrm>
            <a:off x="4659120" y="3557520"/>
            <a:ext cx="3805920" cy="639360"/>
            <a:chOff x="4659120" y="3557520"/>
            <a:chExt cx="3805920" cy="639360"/>
          </a:xfrm>
        </p:grpSpPr>
        <p:sp>
          <p:nvSpPr>
            <p:cNvPr id="1324" name="Google Shape;1324;p78"/>
            <p:cNvSpPr/>
            <p:nvPr/>
          </p:nvSpPr>
          <p:spPr>
            <a:xfrm>
              <a:off x="4659120" y="35575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25" name="Google Shape;1325;p78"/>
            <p:cNvSpPr/>
            <p:nvPr/>
          </p:nvSpPr>
          <p:spPr>
            <a:xfrm>
              <a:off x="4852800" y="361728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Réponse</a:t>
              </a:r>
              <a:endParaRPr b="0" i="0" sz="1100" u="none" cap="none" strike="noStrike">
                <a:solidFill>
                  <a:srgbClr val="000000"/>
                </a:solidFill>
                <a:latin typeface="Arial"/>
                <a:ea typeface="Arial"/>
                <a:cs typeface="Arial"/>
                <a:sym typeface="Arial"/>
              </a:endParaRPr>
            </a:p>
          </p:txBody>
        </p:sp>
      </p:grpSp>
      <p:sp>
        <p:nvSpPr>
          <p:cNvPr id="1326" name="Google Shape;1326;p7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330" name="Shape 1330"/>
        <p:cNvGrpSpPr/>
        <p:nvPr/>
      </p:nvGrpSpPr>
      <p:grpSpPr>
        <a:xfrm>
          <a:off x="0" y="0"/>
          <a:ext cx="0" cy="0"/>
          <a:chOff x="0" y="0"/>
          <a:chExt cx="0" cy="0"/>
        </a:xfrm>
      </p:grpSpPr>
      <p:sp>
        <p:nvSpPr>
          <p:cNvPr id="1331" name="Google Shape;1331;p79"/>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4800" u="none" cap="none" strike="noStrike">
                <a:solidFill>
                  <a:srgbClr val="FF3333"/>
                </a:solidFill>
                <a:latin typeface="Palanquin"/>
                <a:ea typeface="Palanquin"/>
                <a:cs typeface="Palanquin"/>
                <a:sym typeface="Palanquin"/>
              </a:rPr>
              <a:t>Quiz débrief</a:t>
            </a:r>
            <a:endParaRPr b="0" i="0" sz="4800" u="none" cap="none" strike="noStrike">
              <a:solidFill>
                <a:srgbClr val="000000"/>
              </a:solidFill>
              <a:latin typeface="Arial"/>
              <a:ea typeface="Arial"/>
              <a:cs typeface="Arial"/>
              <a:sym typeface="Arial"/>
            </a:endParaRPr>
          </a:p>
        </p:txBody>
      </p:sp>
      <p:cxnSp>
        <p:nvCxnSpPr>
          <p:cNvPr id="1332" name="Google Shape;1332;p79"/>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1333" name="Google Shape;1333;p7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8"/>
          <p:cNvSpPr/>
          <p:nvPr/>
        </p:nvSpPr>
        <p:spPr>
          <a:xfrm>
            <a:off x="1419480" y="182556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400" u="none" cap="none" strike="noStrike">
                <a:solidFill>
                  <a:srgbClr val="003081"/>
                </a:solidFill>
                <a:latin typeface="Palanquin"/>
                <a:ea typeface="Palanquin"/>
                <a:cs typeface="Palanquin"/>
                <a:sym typeface="Palanquin"/>
              </a:rPr>
              <a:t>Des questions avant de commencer ?</a:t>
            </a:r>
            <a:endParaRPr b="0" i="0" sz="3400" u="none" cap="none" strike="noStrike">
              <a:solidFill>
                <a:srgbClr val="000000"/>
              </a:solidFill>
              <a:latin typeface="Arial"/>
              <a:ea typeface="Arial"/>
              <a:cs typeface="Arial"/>
              <a:sym typeface="Arial"/>
            </a:endParaRPr>
          </a:p>
        </p:txBody>
      </p:sp>
      <p:sp>
        <p:nvSpPr>
          <p:cNvPr id="287" name="Google Shape;287;p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80"/>
          <p:cNvSpPr/>
          <p:nvPr/>
        </p:nvSpPr>
        <p:spPr>
          <a:xfrm>
            <a:off x="1638720" y="1336320"/>
            <a:ext cx="6075000" cy="2470320"/>
          </a:xfrm>
          <a:prstGeom prst="rect">
            <a:avLst/>
          </a:prstGeom>
          <a:noFill/>
          <a:ln>
            <a:noFill/>
          </a:ln>
        </p:spPr>
        <p:txBody>
          <a:bodyPr anchorCtr="0" anchor="ctr" bIns="91425" lIns="90000" spcFirstLastPara="1" rIns="90000" wrap="square" tIns="91425">
            <a:noAutofit/>
          </a:bodyPr>
          <a:lstStyle/>
          <a:p>
            <a:pPr indent="-34308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aux questions du quiz</a:t>
            </a:r>
            <a:endParaRPr b="0" i="0" sz="1800" u="none" cap="none" strike="noStrike">
              <a:solidFill>
                <a:srgbClr val="000000"/>
              </a:solidFill>
              <a:latin typeface="Arial"/>
              <a:ea typeface="Arial"/>
              <a:cs typeface="Arial"/>
              <a:sym typeface="Arial"/>
            </a:endParaRPr>
          </a:p>
        </p:txBody>
      </p:sp>
      <p:sp>
        <p:nvSpPr>
          <p:cNvPr id="1339" name="Google Shape;1339;p80"/>
          <p:cNvSpPr/>
          <p:nvPr/>
        </p:nvSpPr>
        <p:spPr>
          <a:xfrm>
            <a:off x="826920" y="257400"/>
            <a:ext cx="6426720" cy="46404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000000"/>
              </a:solidFill>
              <a:latin typeface="Arial"/>
              <a:ea typeface="Arial"/>
              <a:cs typeface="Arial"/>
              <a:sym typeface="Arial"/>
            </a:endParaRPr>
          </a:p>
        </p:txBody>
      </p:sp>
      <p:sp>
        <p:nvSpPr>
          <p:cNvPr id="1340" name="Google Shape;1340;p80"/>
          <p:cNvSpPr/>
          <p:nvPr/>
        </p:nvSpPr>
        <p:spPr>
          <a:xfrm rot="-5400000">
            <a:off x="-1037160" y="1627920"/>
            <a:ext cx="2926800" cy="241200"/>
          </a:xfrm>
          <a:prstGeom prst="rect">
            <a:avLst/>
          </a:prstGeom>
          <a:noFill/>
          <a:ln cap="flat" cmpd="sng" w="9525">
            <a:solidFill>
              <a:srgbClr val="FF3333"/>
            </a:solidFill>
            <a:prstDash val="solid"/>
            <a:round/>
            <a:headEnd len="sm" w="sm" type="none"/>
            <a:tailEnd len="sm" w="sm" type="none"/>
          </a:ln>
        </p:spPr>
        <p:txBody>
          <a:bodyPr anchorCtr="0" anchor="ctr" bIns="241900" lIns="90000" spcFirstLastPara="1" rIns="90000" wrap="square" tIns="241900">
            <a:noAutofit/>
          </a:bodyPr>
          <a:lstStyle/>
          <a:p>
            <a:pPr indent="0" lvl="0" marL="0" marR="0" rtl="0" algn="ctr">
              <a:lnSpc>
                <a:spcPct val="100000"/>
              </a:lnSpc>
              <a:spcBef>
                <a:spcPts val="0"/>
              </a:spcBef>
              <a:spcAft>
                <a:spcPts val="0"/>
              </a:spcAft>
              <a:buNone/>
            </a:pPr>
            <a:r>
              <a:rPr b="1" i="0" lang="fr" sz="1000" u="none" cap="none" strike="noStrike">
                <a:solidFill>
                  <a:srgbClr val="FF3333"/>
                </a:solidFill>
                <a:latin typeface="Palanquin"/>
                <a:ea typeface="Palanquin"/>
                <a:cs typeface="Palanquin"/>
                <a:sym typeface="Palanquin"/>
              </a:rPr>
              <a:t>Quiz débrief</a:t>
            </a:r>
            <a:endParaRPr b="0" i="0" sz="1000" u="none" cap="none" strike="noStrike">
              <a:solidFill>
                <a:srgbClr val="000000"/>
              </a:solidFill>
              <a:latin typeface="Arial"/>
              <a:ea typeface="Arial"/>
              <a:cs typeface="Arial"/>
              <a:sym typeface="Arial"/>
            </a:endParaRPr>
          </a:p>
        </p:txBody>
      </p:sp>
      <p:sp>
        <p:nvSpPr>
          <p:cNvPr id="1341" name="Google Shape;1341;p8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sp>
        <p:nvSpPr>
          <p:cNvPr id="1346" name="Google Shape;1346;p81"/>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Quelles sont les fonctions d'Aidants Connect ?</a:t>
            </a:r>
            <a:endParaRPr b="0" i="0" sz="3000" u="none" cap="none" strike="noStrike">
              <a:solidFill>
                <a:srgbClr val="000000"/>
              </a:solidFill>
              <a:latin typeface="Arial"/>
              <a:ea typeface="Arial"/>
              <a:cs typeface="Arial"/>
              <a:sym typeface="Arial"/>
            </a:endParaRPr>
          </a:p>
        </p:txBody>
      </p:sp>
      <p:grpSp>
        <p:nvGrpSpPr>
          <p:cNvPr id="1347" name="Google Shape;1347;p81"/>
          <p:cNvGrpSpPr/>
          <p:nvPr/>
        </p:nvGrpSpPr>
        <p:grpSpPr>
          <a:xfrm>
            <a:off x="678600" y="2030760"/>
            <a:ext cx="3805920" cy="639360"/>
            <a:chOff x="678600" y="2030760"/>
            <a:chExt cx="3805920" cy="639360"/>
          </a:xfrm>
        </p:grpSpPr>
        <p:sp>
          <p:nvSpPr>
            <p:cNvPr id="1348" name="Google Shape;1348;p81"/>
            <p:cNvSpPr/>
            <p:nvPr/>
          </p:nvSpPr>
          <p:spPr>
            <a:xfrm>
              <a:off x="67860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49" name="Google Shape;1349;p81"/>
            <p:cNvSpPr/>
            <p:nvPr/>
          </p:nvSpPr>
          <p:spPr>
            <a:xfrm>
              <a:off x="87192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rgbClr val="000000"/>
                </a:solidFill>
                <a:latin typeface="Arial"/>
                <a:ea typeface="Arial"/>
                <a:cs typeface="Arial"/>
                <a:sym typeface="Arial"/>
              </a:endParaRPr>
            </a:p>
          </p:txBody>
        </p:sp>
      </p:grpSp>
      <p:grpSp>
        <p:nvGrpSpPr>
          <p:cNvPr id="1350" name="Google Shape;1350;p81"/>
          <p:cNvGrpSpPr/>
          <p:nvPr/>
        </p:nvGrpSpPr>
        <p:grpSpPr>
          <a:xfrm>
            <a:off x="4659120" y="2030760"/>
            <a:ext cx="3805920" cy="639360"/>
            <a:chOff x="4659120" y="2030760"/>
            <a:chExt cx="3805920" cy="639360"/>
          </a:xfrm>
        </p:grpSpPr>
        <p:sp>
          <p:nvSpPr>
            <p:cNvPr id="1351" name="Google Shape;1351;p81"/>
            <p:cNvSpPr/>
            <p:nvPr/>
          </p:nvSpPr>
          <p:spPr>
            <a:xfrm>
              <a:off x="465912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52" name="Google Shape;1352;p81"/>
            <p:cNvSpPr/>
            <p:nvPr/>
          </p:nvSpPr>
          <p:spPr>
            <a:xfrm>
              <a:off x="485280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rgbClr val="000000"/>
                </a:solidFill>
                <a:latin typeface="Arial"/>
                <a:ea typeface="Arial"/>
                <a:cs typeface="Arial"/>
                <a:sym typeface="Arial"/>
              </a:endParaRPr>
            </a:p>
          </p:txBody>
        </p:sp>
      </p:grpSp>
      <p:grpSp>
        <p:nvGrpSpPr>
          <p:cNvPr id="1353" name="Google Shape;1353;p81"/>
          <p:cNvGrpSpPr/>
          <p:nvPr/>
        </p:nvGrpSpPr>
        <p:grpSpPr>
          <a:xfrm>
            <a:off x="678600" y="2838960"/>
            <a:ext cx="3805920" cy="639360"/>
            <a:chOff x="678600" y="2838960"/>
            <a:chExt cx="3805920" cy="639360"/>
          </a:xfrm>
        </p:grpSpPr>
        <p:sp>
          <p:nvSpPr>
            <p:cNvPr id="1354" name="Google Shape;1354;p81"/>
            <p:cNvSpPr/>
            <p:nvPr/>
          </p:nvSpPr>
          <p:spPr>
            <a:xfrm>
              <a:off x="67860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55" name="Google Shape;1355;p81"/>
            <p:cNvSpPr/>
            <p:nvPr/>
          </p:nvSpPr>
          <p:spPr>
            <a:xfrm>
              <a:off x="687600" y="28983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rgbClr val="000000"/>
                </a:solidFill>
                <a:latin typeface="Arial"/>
                <a:ea typeface="Arial"/>
                <a:cs typeface="Arial"/>
                <a:sym typeface="Arial"/>
              </a:endParaRPr>
            </a:p>
          </p:txBody>
        </p:sp>
      </p:grpSp>
      <p:grpSp>
        <p:nvGrpSpPr>
          <p:cNvPr id="1356" name="Google Shape;1356;p81"/>
          <p:cNvGrpSpPr/>
          <p:nvPr/>
        </p:nvGrpSpPr>
        <p:grpSpPr>
          <a:xfrm>
            <a:off x="4659120" y="2838960"/>
            <a:ext cx="3805920" cy="639360"/>
            <a:chOff x="4659120" y="2838960"/>
            <a:chExt cx="3805920" cy="639360"/>
          </a:xfrm>
        </p:grpSpPr>
        <p:sp>
          <p:nvSpPr>
            <p:cNvPr id="1357" name="Google Shape;1357;p81"/>
            <p:cNvSpPr/>
            <p:nvPr/>
          </p:nvSpPr>
          <p:spPr>
            <a:xfrm>
              <a:off x="465912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58" name="Google Shape;1358;p81"/>
            <p:cNvSpPr/>
            <p:nvPr/>
          </p:nvSpPr>
          <p:spPr>
            <a:xfrm>
              <a:off x="4852800" y="28983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rgbClr val="000000"/>
                </a:solidFill>
                <a:latin typeface="Arial"/>
                <a:ea typeface="Arial"/>
                <a:cs typeface="Arial"/>
                <a:sym typeface="Arial"/>
              </a:endParaRPr>
            </a:p>
          </p:txBody>
        </p:sp>
      </p:grpSp>
      <p:sp>
        <p:nvSpPr>
          <p:cNvPr id="1359" name="Google Shape;1359;p8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360" name="Google Shape;1360;p81"/>
          <p:cNvGrpSpPr/>
          <p:nvPr/>
        </p:nvGrpSpPr>
        <p:grpSpPr>
          <a:xfrm>
            <a:off x="2668680" y="3646800"/>
            <a:ext cx="3805920" cy="639360"/>
            <a:chOff x="2668680" y="3646800"/>
            <a:chExt cx="3805920" cy="639360"/>
          </a:xfrm>
        </p:grpSpPr>
        <p:sp>
          <p:nvSpPr>
            <p:cNvPr id="1361" name="Google Shape;1361;p81"/>
            <p:cNvSpPr/>
            <p:nvPr/>
          </p:nvSpPr>
          <p:spPr>
            <a:xfrm>
              <a:off x="2668680" y="3646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62" name="Google Shape;1362;p81"/>
            <p:cNvSpPr/>
            <p:nvPr/>
          </p:nvSpPr>
          <p:spPr>
            <a:xfrm>
              <a:off x="2678040" y="37065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6" name="Shape 1366"/>
        <p:cNvGrpSpPr/>
        <p:nvPr/>
      </p:nvGrpSpPr>
      <p:grpSpPr>
        <a:xfrm>
          <a:off x="0" y="0"/>
          <a:ext cx="0" cy="0"/>
          <a:chOff x="0" y="0"/>
          <a:chExt cx="0" cy="0"/>
        </a:xfrm>
      </p:grpSpPr>
      <p:sp>
        <p:nvSpPr>
          <p:cNvPr id="1367" name="Google Shape;1367;p82"/>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Quelles sont les fonctions d'Aidants Connect ?</a:t>
            </a:r>
            <a:endParaRPr b="0" i="0" sz="3000" u="none" cap="none" strike="noStrike">
              <a:solidFill>
                <a:srgbClr val="000000"/>
              </a:solidFill>
              <a:latin typeface="Arial"/>
              <a:ea typeface="Arial"/>
              <a:cs typeface="Arial"/>
              <a:sym typeface="Arial"/>
            </a:endParaRPr>
          </a:p>
        </p:txBody>
      </p:sp>
      <p:grpSp>
        <p:nvGrpSpPr>
          <p:cNvPr id="1368" name="Google Shape;1368;p82"/>
          <p:cNvGrpSpPr/>
          <p:nvPr/>
        </p:nvGrpSpPr>
        <p:grpSpPr>
          <a:xfrm>
            <a:off x="678600" y="2030760"/>
            <a:ext cx="3805920" cy="639360"/>
            <a:chOff x="678600" y="2030760"/>
            <a:chExt cx="3805920" cy="639360"/>
          </a:xfrm>
        </p:grpSpPr>
        <p:sp>
          <p:nvSpPr>
            <p:cNvPr id="1369" name="Google Shape;1369;p82"/>
            <p:cNvSpPr/>
            <p:nvPr/>
          </p:nvSpPr>
          <p:spPr>
            <a:xfrm>
              <a:off x="67860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70" name="Google Shape;1370;p82"/>
            <p:cNvSpPr/>
            <p:nvPr/>
          </p:nvSpPr>
          <p:spPr>
            <a:xfrm>
              <a:off x="87192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rgbClr val="000000"/>
                </a:solidFill>
                <a:latin typeface="Arial"/>
                <a:ea typeface="Arial"/>
                <a:cs typeface="Arial"/>
                <a:sym typeface="Arial"/>
              </a:endParaRPr>
            </a:p>
          </p:txBody>
        </p:sp>
      </p:grpSp>
      <p:grpSp>
        <p:nvGrpSpPr>
          <p:cNvPr id="1371" name="Google Shape;1371;p82"/>
          <p:cNvGrpSpPr/>
          <p:nvPr/>
        </p:nvGrpSpPr>
        <p:grpSpPr>
          <a:xfrm>
            <a:off x="4659120" y="2030760"/>
            <a:ext cx="3805920" cy="639360"/>
            <a:chOff x="4659120" y="2030760"/>
            <a:chExt cx="3805920" cy="639360"/>
          </a:xfrm>
        </p:grpSpPr>
        <p:sp>
          <p:nvSpPr>
            <p:cNvPr id="1372" name="Google Shape;1372;p82"/>
            <p:cNvSpPr/>
            <p:nvPr/>
          </p:nvSpPr>
          <p:spPr>
            <a:xfrm>
              <a:off x="465912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73" name="Google Shape;1373;p82"/>
            <p:cNvSpPr/>
            <p:nvPr/>
          </p:nvSpPr>
          <p:spPr>
            <a:xfrm>
              <a:off x="485280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rgbClr val="000000"/>
                </a:solidFill>
                <a:latin typeface="Arial"/>
                <a:ea typeface="Arial"/>
                <a:cs typeface="Arial"/>
                <a:sym typeface="Arial"/>
              </a:endParaRPr>
            </a:p>
          </p:txBody>
        </p:sp>
      </p:grpSp>
      <p:grpSp>
        <p:nvGrpSpPr>
          <p:cNvPr id="1374" name="Google Shape;1374;p82"/>
          <p:cNvGrpSpPr/>
          <p:nvPr/>
        </p:nvGrpSpPr>
        <p:grpSpPr>
          <a:xfrm>
            <a:off x="678600" y="2838960"/>
            <a:ext cx="3805920" cy="639360"/>
            <a:chOff x="678600" y="2838960"/>
            <a:chExt cx="3805920" cy="639360"/>
          </a:xfrm>
        </p:grpSpPr>
        <p:sp>
          <p:nvSpPr>
            <p:cNvPr id="1375" name="Google Shape;1375;p82"/>
            <p:cNvSpPr/>
            <p:nvPr/>
          </p:nvSpPr>
          <p:spPr>
            <a:xfrm>
              <a:off x="67860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76" name="Google Shape;1376;p82"/>
            <p:cNvSpPr/>
            <p:nvPr/>
          </p:nvSpPr>
          <p:spPr>
            <a:xfrm>
              <a:off x="687600" y="28983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rgbClr val="000000"/>
                </a:solidFill>
                <a:latin typeface="Arial"/>
                <a:ea typeface="Arial"/>
                <a:cs typeface="Arial"/>
                <a:sym typeface="Arial"/>
              </a:endParaRPr>
            </a:p>
          </p:txBody>
        </p:sp>
      </p:grpSp>
      <p:grpSp>
        <p:nvGrpSpPr>
          <p:cNvPr id="1377" name="Google Shape;1377;p82"/>
          <p:cNvGrpSpPr/>
          <p:nvPr/>
        </p:nvGrpSpPr>
        <p:grpSpPr>
          <a:xfrm>
            <a:off x="4659120" y="2838960"/>
            <a:ext cx="3805920" cy="639360"/>
            <a:chOff x="4659120" y="2838960"/>
            <a:chExt cx="3805920" cy="639360"/>
          </a:xfrm>
        </p:grpSpPr>
        <p:sp>
          <p:nvSpPr>
            <p:cNvPr id="1378" name="Google Shape;1378;p82"/>
            <p:cNvSpPr/>
            <p:nvPr/>
          </p:nvSpPr>
          <p:spPr>
            <a:xfrm>
              <a:off x="4659120" y="28389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79" name="Google Shape;1379;p82"/>
            <p:cNvSpPr/>
            <p:nvPr/>
          </p:nvSpPr>
          <p:spPr>
            <a:xfrm>
              <a:off x="4852800" y="289836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rgbClr val="000000"/>
                </a:solidFill>
                <a:latin typeface="Arial"/>
                <a:ea typeface="Arial"/>
                <a:cs typeface="Arial"/>
                <a:sym typeface="Arial"/>
              </a:endParaRPr>
            </a:p>
          </p:txBody>
        </p:sp>
      </p:grpSp>
      <p:sp>
        <p:nvSpPr>
          <p:cNvPr id="1380" name="Google Shape;1380;p8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381" name="Google Shape;1381;p82"/>
          <p:cNvGrpSpPr/>
          <p:nvPr/>
        </p:nvGrpSpPr>
        <p:grpSpPr>
          <a:xfrm>
            <a:off x="2668680" y="3646800"/>
            <a:ext cx="3805920" cy="639360"/>
            <a:chOff x="2668680" y="3646800"/>
            <a:chExt cx="3805920" cy="639360"/>
          </a:xfrm>
        </p:grpSpPr>
        <p:sp>
          <p:nvSpPr>
            <p:cNvPr id="1382" name="Google Shape;1382;p82"/>
            <p:cNvSpPr/>
            <p:nvPr/>
          </p:nvSpPr>
          <p:spPr>
            <a:xfrm>
              <a:off x="2668680" y="364680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83" name="Google Shape;1383;p82"/>
            <p:cNvSpPr/>
            <p:nvPr/>
          </p:nvSpPr>
          <p:spPr>
            <a:xfrm>
              <a:off x="2678040" y="370656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sp>
        <p:nvSpPr>
          <p:cNvPr id="1388" name="Google Shape;1388;p83"/>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éléments doivent être précisés dans le mandat Aidants Connect ?</a:t>
            </a:r>
            <a:endParaRPr b="0" i="0" sz="3000" u="none" cap="none" strike="noStrike">
              <a:solidFill>
                <a:srgbClr val="000000"/>
              </a:solidFill>
              <a:latin typeface="Arial"/>
              <a:ea typeface="Arial"/>
              <a:cs typeface="Arial"/>
              <a:sym typeface="Arial"/>
            </a:endParaRPr>
          </a:p>
        </p:txBody>
      </p:sp>
      <p:grpSp>
        <p:nvGrpSpPr>
          <p:cNvPr id="1389" name="Google Shape;1389;p83"/>
          <p:cNvGrpSpPr/>
          <p:nvPr/>
        </p:nvGrpSpPr>
        <p:grpSpPr>
          <a:xfrm>
            <a:off x="678600" y="2030760"/>
            <a:ext cx="3805920" cy="639360"/>
            <a:chOff x="678600" y="2030760"/>
            <a:chExt cx="3805920" cy="639360"/>
          </a:xfrm>
        </p:grpSpPr>
        <p:sp>
          <p:nvSpPr>
            <p:cNvPr id="1390" name="Google Shape;1390;p83"/>
            <p:cNvSpPr/>
            <p:nvPr/>
          </p:nvSpPr>
          <p:spPr>
            <a:xfrm>
              <a:off x="67860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91" name="Google Shape;1391;p83"/>
            <p:cNvSpPr/>
            <p:nvPr/>
          </p:nvSpPr>
          <p:spPr>
            <a:xfrm>
              <a:off x="87192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Mon nom et prénom en tant qu'aidant</a:t>
              </a:r>
              <a:endParaRPr b="0" i="0" sz="1100" u="none" cap="none" strike="noStrike">
                <a:solidFill>
                  <a:srgbClr val="000000"/>
                </a:solidFill>
                <a:latin typeface="Arial"/>
                <a:ea typeface="Arial"/>
                <a:cs typeface="Arial"/>
                <a:sym typeface="Arial"/>
              </a:endParaRPr>
            </a:p>
          </p:txBody>
        </p:sp>
      </p:grpSp>
      <p:grpSp>
        <p:nvGrpSpPr>
          <p:cNvPr id="1392" name="Google Shape;1392;p83"/>
          <p:cNvGrpSpPr/>
          <p:nvPr/>
        </p:nvGrpSpPr>
        <p:grpSpPr>
          <a:xfrm>
            <a:off x="4659120" y="2030760"/>
            <a:ext cx="3805920" cy="639360"/>
            <a:chOff x="4659120" y="2030760"/>
            <a:chExt cx="3805920" cy="639360"/>
          </a:xfrm>
        </p:grpSpPr>
        <p:sp>
          <p:nvSpPr>
            <p:cNvPr id="1393" name="Google Shape;1393;p83"/>
            <p:cNvSpPr/>
            <p:nvPr/>
          </p:nvSpPr>
          <p:spPr>
            <a:xfrm>
              <a:off x="465912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94" name="Google Shape;1394;p83"/>
            <p:cNvSpPr/>
            <p:nvPr/>
          </p:nvSpPr>
          <p:spPr>
            <a:xfrm>
              <a:off x="485280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La durée de validité du mandat</a:t>
              </a:r>
              <a:endParaRPr b="0" i="0" sz="1100" u="none" cap="none" strike="noStrike">
                <a:solidFill>
                  <a:srgbClr val="000000"/>
                </a:solidFill>
                <a:latin typeface="Arial"/>
                <a:ea typeface="Arial"/>
                <a:cs typeface="Arial"/>
                <a:sym typeface="Arial"/>
              </a:endParaRPr>
            </a:p>
          </p:txBody>
        </p:sp>
      </p:grpSp>
      <p:grpSp>
        <p:nvGrpSpPr>
          <p:cNvPr id="1395" name="Google Shape;1395;p83"/>
          <p:cNvGrpSpPr/>
          <p:nvPr/>
        </p:nvGrpSpPr>
        <p:grpSpPr>
          <a:xfrm>
            <a:off x="678600" y="2838960"/>
            <a:ext cx="3805920" cy="639360"/>
            <a:chOff x="678600" y="2838960"/>
            <a:chExt cx="3805920" cy="639360"/>
          </a:xfrm>
        </p:grpSpPr>
        <p:sp>
          <p:nvSpPr>
            <p:cNvPr id="1396" name="Google Shape;1396;p83"/>
            <p:cNvSpPr/>
            <p:nvPr/>
          </p:nvSpPr>
          <p:spPr>
            <a:xfrm>
              <a:off x="67860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397" name="Google Shape;1397;p83"/>
            <p:cNvSpPr/>
            <p:nvPr/>
          </p:nvSpPr>
          <p:spPr>
            <a:xfrm>
              <a:off x="687600" y="28983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Le périmètre du mandat</a:t>
              </a:r>
              <a:endParaRPr b="0" i="0" sz="1100" u="none" cap="none" strike="noStrike">
                <a:solidFill>
                  <a:srgbClr val="000000"/>
                </a:solidFill>
                <a:latin typeface="Arial"/>
                <a:ea typeface="Arial"/>
                <a:cs typeface="Arial"/>
                <a:sym typeface="Arial"/>
              </a:endParaRPr>
            </a:p>
          </p:txBody>
        </p:sp>
      </p:grpSp>
      <p:grpSp>
        <p:nvGrpSpPr>
          <p:cNvPr id="1398" name="Google Shape;1398;p83"/>
          <p:cNvGrpSpPr/>
          <p:nvPr/>
        </p:nvGrpSpPr>
        <p:grpSpPr>
          <a:xfrm>
            <a:off x="4659120" y="2838960"/>
            <a:ext cx="3805920" cy="639360"/>
            <a:chOff x="4659120" y="2838960"/>
            <a:chExt cx="3805920" cy="639360"/>
          </a:xfrm>
        </p:grpSpPr>
        <p:sp>
          <p:nvSpPr>
            <p:cNvPr id="1399" name="Google Shape;1399;p83"/>
            <p:cNvSpPr/>
            <p:nvPr/>
          </p:nvSpPr>
          <p:spPr>
            <a:xfrm>
              <a:off x="465912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00" name="Google Shape;1400;p83"/>
            <p:cNvSpPr/>
            <p:nvPr/>
          </p:nvSpPr>
          <p:spPr>
            <a:xfrm>
              <a:off x="4852800" y="28983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rgbClr val="000000"/>
                </a:solidFill>
                <a:latin typeface="Arial"/>
                <a:ea typeface="Arial"/>
                <a:cs typeface="Arial"/>
                <a:sym typeface="Arial"/>
              </a:endParaRPr>
            </a:p>
          </p:txBody>
        </p:sp>
      </p:grpSp>
      <p:sp>
        <p:nvSpPr>
          <p:cNvPr id="1401" name="Google Shape;1401;p8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402" name="Google Shape;1402;p83"/>
          <p:cNvGrpSpPr/>
          <p:nvPr/>
        </p:nvGrpSpPr>
        <p:grpSpPr>
          <a:xfrm>
            <a:off x="2668680" y="3646800"/>
            <a:ext cx="3805920" cy="639360"/>
            <a:chOff x="2668680" y="3646800"/>
            <a:chExt cx="3805920" cy="639360"/>
          </a:xfrm>
        </p:grpSpPr>
        <p:sp>
          <p:nvSpPr>
            <p:cNvPr id="1403" name="Google Shape;1403;p83"/>
            <p:cNvSpPr/>
            <p:nvPr/>
          </p:nvSpPr>
          <p:spPr>
            <a:xfrm>
              <a:off x="2668680" y="3646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04" name="Google Shape;1404;p83"/>
            <p:cNvSpPr/>
            <p:nvPr/>
          </p:nvSpPr>
          <p:spPr>
            <a:xfrm>
              <a:off x="2678040" y="37065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84"/>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Quels éléments doivent être précisés dans le mandat Aidants Connect ?</a:t>
            </a:r>
            <a:endParaRPr b="0" i="0" sz="3000" u="none" cap="none" strike="noStrike">
              <a:solidFill>
                <a:srgbClr val="000000"/>
              </a:solidFill>
              <a:latin typeface="Arial"/>
              <a:ea typeface="Arial"/>
              <a:cs typeface="Arial"/>
              <a:sym typeface="Arial"/>
            </a:endParaRPr>
          </a:p>
        </p:txBody>
      </p:sp>
      <p:grpSp>
        <p:nvGrpSpPr>
          <p:cNvPr id="1410" name="Google Shape;1410;p84"/>
          <p:cNvGrpSpPr/>
          <p:nvPr/>
        </p:nvGrpSpPr>
        <p:grpSpPr>
          <a:xfrm>
            <a:off x="678600" y="2030760"/>
            <a:ext cx="3805920" cy="639360"/>
            <a:chOff x="678600" y="2030760"/>
            <a:chExt cx="3805920" cy="639360"/>
          </a:xfrm>
        </p:grpSpPr>
        <p:sp>
          <p:nvSpPr>
            <p:cNvPr id="1411" name="Google Shape;1411;p84"/>
            <p:cNvSpPr/>
            <p:nvPr/>
          </p:nvSpPr>
          <p:spPr>
            <a:xfrm>
              <a:off x="67860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12" name="Google Shape;1412;p84"/>
            <p:cNvSpPr/>
            <p:nvPr/>
          </p:nvSpPr>
          <p:spPr>
            <a:xfrm>
              <a:off x="87192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Mon nom et prénom en tant qu'aidant</a:t>
              </a:r>
              <a:endParaRPr b="0" i="0" sz="1100" u="none" cap="none" strike="noStrike">
                <a:solidFill>
                  <a:srgbClr val="000000"/>
                </a:solidFill>
                <a:latin typeface="Arial"/>
                <a:ea typeface="Arial"/>
                <a:cs typeface="Arial"/>
                <a:sym typeface="Arial"/>
              </a:endParaRPr>
            </a:p>
          </p:txBody>
        </p:sp>
      </p:grpSp>
      <p:grpSp>
        <p:nvGrpSpPr>
          <p:cNvPr id="1413" name="Google Shape;1413;p84"/>
          <p:cNvGrpSpPr/>
          <p:nvPr/>
        </p:nvGrpSpPr>
        <p:grpSpPr>
          <a:xfrm>
            <a:off x="4659120" y="2030760"/>
            <a:ext cx="3805920" cy="639360"/>
            <a:chOff x="4659120" y="2030760"/>
            <a:chExt cx="3805920" cy="639360"/>
          </a:xfrm>
        </p:grpSpPr>
        <p:sp>
          <p:nvSpPr>
            <p:cNvPr id="1414" name="Google Shape;1414;p84"/>
            <p:cNvSpPr/>
            <p:nvPr/>
          </p:nvSpPr>
          <p:spPr>
            <a:xfrm>
              <a:off x="4659120" y="20307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15" name="Google Shape;1415;p84"/>
            <p:cNvSpPr/>
            <p:nvPr/>
          </p:nvSpPr>
          <p:spPr>
            <a:xfrm>
              <a:off x="4852800" y="20905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La durée de validité du mandat</a:t>
              </a:r>
              <a:endParaRPr b="0" i="0" sz="1100" u="none" cap="none" strike="noStrike">
                <a:solidFill>
                  <a:srgbClr val="000000"/>
                </a:solidFill>
                <a:latin typeface="Arial"/>
                <a:ea typeface="Arial"/>
                <a:cs typeface="Arial"/>
                <a:sym typeface="Arial"/>
              </a:endParaRPr>
            </a:p>
          </p:txBody>
        </p:sp>
      </p:grpSp>
      <p:grpSp>
        <p:nvGrpSpPr>
          <p:cNvPr id="1416" name="Google Shape;1416;p84"/>
          <p:cNvGrpSpPr/>
          <p:nvPr/>
        </p:nvGrpSpPr>
        <p:grpSpPr>
          <a:xfrm>
            <a:off x="678600" y="2838960"/>
            <a:ext cx="3805920" cy="639360"/>
            <a:chOff x="678600" y="2838960"/>
            <a:chExt cx="3805920" cy="639360"/>
          </a:xfrm>
        </p:grpSpPr>
        <p:sp>
          <p:nvSpPr>
            <p:cNvPr id="1417" name="Google Shape;1417;p84"/>
            <p:cNvSpPr/>
            <p:nvPr/>
          </p:nvSpPr>
          <p:spPr>
            <a:xfrm>
              <a:off x="678600" y="28389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18" name="Google Shape;1418;p84"/>
            <p:cNvSpPr/>
            <p:nvPr/>
          </p:nvSpPr>
          <p:spPr>
            <a:xfrm>
              <a:off x="687600" y="289836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Le périmètre du mandat</a:t>
              </a:r>
              <a:endParaRPr b="0" i="0" sz="1100" u="none" cap="none" strike="noStrike">
                <a:solidFill>
                  <a:srgbClr val="000000"/>
                </a:solidFill>
                <a:latin typeface="Arial"/>
                <a:ea typeface="Arial"/>
                <a:cs typeface="Arial"/>
                <a:sym typeface="Arial"/>
              </a:endParaRPr>
            </a:p>
          </p:txBody>
        </p:sp>
      </p:grpSp>
      <p:grpSp>
        <p:nvGrpSpPr>
          <p:cNvPr id="1419" name="Google Shape;1419;p84"/>
          <p:cNvGrpSpPr/>
          <p:nvPr/>
        </p:nvGrpSpPr>
        <p:grpSpPr>
          <a:xfrm>
            <a:off x="4659120" y="2838960"/>
            <a:ext cx="3805920" cy="639360"/>
            <a:chOff x="4659120" y="2838960"/>
            <a:chExt cx="3805920" cy="639360"/>
          </a:xfrm>
        </p:grpSpPr>
        <p:sp>
          <p:nvSpPr>
            <p:cNvPr id="1420" name="Google Shape;1420;p84"/>
            <p:cNvSpPr/>
            <p:nvPr/>
          </p:nvSpPr>
          <p:spPr>
            <a:xfrm>
              <a:off x="465912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21" name="Google Shape;1421;p84"/>
            <p:cNvSpPr/>
            <p:nvPr/>
          </p:nvSpPr>
          <p:spPr>
            <a:xfrm>
              <a:off x="4852800" y="28983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rgbClr val="000000"/>
                </a:solidFill>
                <a:latin typeface="Arial"/>
                <a:ea typeface="Arial"/>
                <a:cs typeface="Arial"/>
                <a:sym typeface="Arial"/>
              </a:endParaRPr>
            </a:p>
          </p:txBody>
        </p:sp>
      </p:grpSp>
      <p:sp>
        <p:nvSpPr>
          <p:cNvPr id="1422" name="Google Shape;1422;p8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423" name="Google Shape;1423;p84"/>
          <p:cNvGrpSpPr/>
          <p:nvPr/>
        </p:nvGrpSpPr>
        <p:grpSpPr>
          <a:xfrm>
            <a:off x="2668680" y="3646800"/>
            <a:ext cx="3805920" cy="639360"/>
            <a:chOff x="2668680" y="3646800"/>
            <a:chExt cx="3805920" cy="639360"/>
          </a:xfrm>
        </p:grpSpPr>
        <p:sp>
          <p:nvSpPr>
            <p:cNvPr id="1424" name="Google Shape;1424;p84"/>
            <p:cNvSpPr/>
            <p:nvPr/>
          </p:nvSpPr>
          <p:spPr>
            <a:xfrm>
              <a:off x="2668680" y="364680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25" name="Google Shape;1425;p84"/>
            <p:cNvSpPr/>
            <p:nvPr/>
          </p:nvSpPr>
          <p:spPr>
            <a:xfrm>
              <a:off x="2678040" y="370656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9" name="Shape 1429"/>
        <p:cNvGrpSpPr/>
        <p:nvPr/>
      </p:nvGrpSpPr>
      <p:grpSpPr>
        <a:xfrm>
          <a:off x="0" y="0"/>
          <a:ext cx="0" cy="0"/>
          <a:chOff x="0" y="0"/>
          <a:chExt cx="0" cy="0"/>
        </a:xfrm>
      </p:grpSpPr>
      <p:sp>
        <p:nvSpPr>
          <p:cNvPr id="1430" name="Google Shape;1430;p85"/>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De quoi dois-je m’assurer avant d’accompagner un usager ?</a:t>
            </a:r>
            <a:endParaRPr b="0" i="0" sz="3000" u="none" cap="none" strike="noStrike">
              <a:solidFill>
                <a:srgbClr val="000000"/>
              </a:solidFill>
              <a:latin typeface="Arial"/>
              <a:ea typeface="Arial"/>
              <a:cs typeface="Arial"/>
              <a:sym typeface="Arial"/>
            </a:endParaRPr>
          </a:p>
        </p:txBody>
      </p:sp>
      <p:grpSp>
        <p:nvGrpSpPr>
          <p:cNvPr id="1431" name="Google Shape;1431;p85"/>
          <p:cNvGrpSpPr/>
          <p:nvPr/>
        </p:nvGrpSpPr>
        <p:grpSpPr>
          <a:xfrm>
            <a:off x="678600" y="2030760"/>
            <a:ext cx="3805920" cy="639360"/>
            <a:chOff x="678600" y="2030760"/>
            <a:chExt cx="3805920" cy="639360"/>
          </a:xfrm>
        </p:grpSpPr>
        <p:sp>
          <p:nvSpPr>
            <p:cNvPr id="1432" name="Google Shape;1432;p85"/>
            <p:cNvSpPr/>
            <p:nvPr/>
          </p:nvSpPr>
          <p:spPr>
            <a:xfrm>
              <a:off x="67860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33" name="Google Shape;1433;p85"/>
            <p:cNvSpPr/>
            <p:nvPr/>
          </p:nvSpPr>
          <p:spPr>
            <a:xfrm>
              <a:off x="87192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rgbClr val="000000"/>
                </a:solidFill>
                <a:latin typeface="Arial"/>
                <a:ea typeface="Arial"/>
                <a:cs typeface="Arial"/>
                <a:sym typeface="Arial"/>
              </a:endParaRPr>
            </a:p>
          </p:txBody>
        </p:sp>
      </p:grpSp>
      <p:grpSp>
        <p:nvGrpSpPr>
          <p:cNvPr id="1434" name="Google Shape;1434;p85"/>
          <p:cNvGrpSpPr/>
          <p:nvPr/>
        </p:nvGrpSpPr>
        <p:grpSpPr>
          <a:xfrm>
            <a:off x="4659120" y="2030760"/>
            <a:ext cx="3805920" cy="639360"/>
            <a:chOff x="4659120" y="2030760"/>
            <a:chExt cx="3805920" cy="639360"/>
          </a:xfrm>
        </p:grpSpPr>
        <p:sp>
          <p:nvSpPr>
            <p:cNvPr id="1435" name="Google Shape;1435;p85"/>
            <p:cNvSpPr/>
            <p:nvPr/>
          </p:nvSpPr>
          <p:spPr>
            <a:xfrm>
              <a:off x="4659120" y="20307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36" name="Google Shape;1436;p85"/>
            <p:cNvSpPr/>
            <p:nvPr/>
          </p:nvSpPr>
          <p:spPr>
            <a:xfrm>
              <a:off x="4852800" y="209052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rgbClr val="000000"/>
                </a:solidFill>
                <a:latin typeface="Arial"/>
                <a:ea typeface="Arial"/>
                <a:cs typeface="Arial"/>
                <a:sym typeface="Arial"/>
              </a:endParaRPr>
            </a:p>
          </p:txBody>
        </p:sp>
      </p:grpSp>
      <p:grpSp>
        <p:nvGrpSpPr>
          <p:cNvPr id="1437" name="Google Shape;1437;p85"/>
          <p:cNvGrpSpPr/>
          <p:nvPr/>
        </p:nvGrpSpPr>
        <p:grpSpPr>
          <a:xfrm>
            <a:off x="678600" y="2838960"/>
            <a:ext cx="3805920" cy="639360"/>
            <a:chOff x="678600" y="2838960"/>
            <a:chExt cx="3805920" cy="639360"/>
          </a:xfrm>
        </p:grpSpPr>
        <p:sp>
          <p:nvSpPr>
            <p:cNvPr id="1438" name="Google Shape;1438;p85"/>
            <p:cNvSpPr/>
            <p:nvPr/>
          </p:nvSpPr>
          <p:spPr>
            <a:xfrm>
              <a:off x="67860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39" name="Google Shape;1439;p85"/>
            <p:cNvSpPr/>
            <p:nvPr/>
          </p:nvSpPr>
          <p:spPr>
            <a:xfrm>
              <a:off x="687600" y="28983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rgbClr val="000000"/>
                </a:solidFill>
                <a:latin typeface="Arial"/>
                <a:ea typeface="Arial"/>
                <a:cs typeface="Arial"/>
                <a:sym typeface="Arial"/>
              </a:endParaRPr>
            </a:p>
          </p:txBody>
        </p:sp>
      </p:grpSp>
      <p:grpSp>
        <p:nvGrpSpPr>
          <p:cNvPr id="1440" name="Google Shape;1440;p85"/>
          <p:cNvGrpSpPr/>
          <p:nvPr/>
        </p:nvGrpSpPr>
        <p:grpSpPr>
          <a:xfrm>
            <a:off x="4659120" y="2838960"/>
            <a:ext cx="3805920" cy="639360"/>
            <a:chOff x="4659120" y="2838960"/>
            <a:chExt cx="3805920" cy="639360"/>
          </a:xfrm>
        </p:grpSpPr>
        <p:sp>
          <p:nvSpPr>
            <p:cNvPr id="1441" name="Google Shape;1441;p85"/>
            <p:cNvSpPr/>
            <p:nvPr/>
          </p:nvSpPr>
          <p:spPr>
            <a:xfrm>
              <a:off x="465912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42" name="Google Shape;1442;p85"/>
            <p:cNvSpPr/>
            <p:nvPr/>
          </p:nvSpPr>
          <p:spPr>
            <a:xfrm>
              <a:off x="4852800" y="28983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rgbClr val="000000"/>
                </a:solidFill>
                <a:latin typeface="Arial"/>
                <a:ea typeface="Arial"/>
                <a:cs typeface="Arial"/>
                <a:sym typeface="Arial"/>
              </a:endParaRPr>
            </a:p>
          </p:txBody>
        </p:sp>
      </p:grpSp>
      <p:sp>
        <p:nvSpPr>
          <p:cNvPr id="1443" name="Google Shape;1443;p8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444" name="Google Shape;1444;p85"/>
          <p:cNvGrpSpPr/>
          <p:nvPr/>
        </p:nvGrpSpPr>
        <p:grpSpPr>
          <a:xfrm>
            <a:off x="2668680" y="3646800"/>
            <a:ext cx="3805920" cy="639360"/>
            <a:chOff x="2668680" y="3646800"/>
            <a:chExt cx="3805920" cy="639360"/>
          </a:xfrm>
        </p:grpSpPr>
        <p:sp>
          <p:nvSpPr>
            <p:cNvPr id="1445" name="Google Shape;1445;p85"/>
            <p:cNvSpPr/>
            <p:nvPr/>
          </p:nvSpPr>
          <p:spPr>
            <a:xfrm>
              <a:off x="2668680" y="364680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46" name="Google Shape;1446;p85"/>
            <p:cNvSpPr/>
            <p:nvPr/>
          </p:nvSpPr>
          <p:spPr>
            <a:xfrm>
              <a:off x="2678040" y="370656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0" name="Shape 1450"/>
        <p:cNvGrpSpPr/>
        <p:nvPr/>
      </p:nvGrpSpPr>
      <p:grpSpPr>
        <a:xfrm>
          <a:off x="0" y="0"/>
          <a:ext cx="0" cy="0"/>
          <a:chOff x="0" y="0"/>
          <a:chExt cx="0" cy="0"/>
        </a:xfrm>
      </p:grpSpPr>
      <p:sp>
        <p:nvSpPr>
          <p:cNvPr id="1451" name="Google Shape;1451;p86"/>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De quoi dois-je m’assurer avant d’accompagner un usager ?</a:t>
            </a:r>
            <a:endParaRPr b="0" i="0" sz="3000" u="none" cap="none" strike="noStrike">
              <a:solidFill>
                <a:srgbClr val="000000"/>
              </a:solidFill>
              <a:latin typeface="Arial"/>
              <a:ea typeface="Arial"/>
              <a:cs typeface="Arial"/>
              <a:sym typeface="Arial"/>
            </a:endParaRPr>
          </a:p>
        </p:txBody>
      </p:sp>
      <p:grpSp>
        <p:nvGrpSpPr>
          <p:cNvPr id="1452" name="Google Shape;1452;p86"/>
          <p:cNvGrpSpPr/>
          <p:nvPr/>
        </p:nvGrpSpPr>
        <p:grpSpPr>
          <a:xfrm>
            <a:off x="678600" y="2030760"/>
            <a:ext cx="3805920" cy="639360"/>
            <a:chOff x="678600" y="2030760"/>
            <a:chExt cx="3805920" cy="639360"/>
          </a:xfrm>
        </p:grpSpPr>
        <p:sp>
          <p:nvSpPr>
            <p:cNvPr id="1453" name="Google Shape;1453;p86"/>
            <p:cNvSpPr/>
            <p:nvPr/>
          </p:nvSpPr>
          <p:spPr>
            <a:xfrm>
              <a:off x="678600" y="20307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54" name="Google Shape;1454;p86"/>
            <p:cNvSpPr/>
            <p:nvPr/>
          </p:nvSpPr>
          <p:spPr>
            <a:xfrm>
              <a:off x="871920" y="20905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rgbClr val="000000"/>
                </a:solidFill>
                <a:latin typeface="Arial"/>
                <a:ea typeface="Arial"/>
                <a:cs typeface="Arial"/>
                <a:sym typeface="Arial"/>
              </a:endParaRPr>
            </a:p>
          </p:txBody>
        </p:sp>
      </p:grpSp>
      <p:grpSp>
        <p:nvGrpSpPr>
          <p:cNvPr id="1455" name="Google Shape;1455;p86"/>
          <p:cNvGrpSpPr/>
          <p:nvPr/>
        </p:nvGrpSpPr>
        <p:grpSpPr>
          <a:xfrm>
            <a:off x="4659120" y="2030760"/>
            <a:ext cx="3805920" cy="639360"/>
            <a:chOff x="4659120" y="2030760"/>
            <a:chExt cx="3805920" cy="639360"/>
          </a:xfrm>
        </p:grpSpPr>
        <p:sp>
          <p:nvSpPr>
            <p:cNvPr id="1456" name="Google Shape;1456;p86"/>
            <p:cNvSpPr/>
            <p:nvPr/>
          </p:nvSpPr>
          <p:spPr>
            <a:xfrm>
              <a:off x="4659120" y="20307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57" name="Google Shape;1457;p86"/>
            <p:cNvSpPr/>
            <p:nvPr/>
          </p:nvSpPr>
          <p:spPr>
            <a:xfrm>
              <a:off x="4852800" y="209052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rgbClr val="000000"/>
                </a:solidFill>
                <a:latin typeface="Arial"/>
                <a:ea typeface="Arial"/>
                <a:cs typeface="Arial"/>
                <a:sym typeface="Arial"/>
              </a:endParaRPr>
            </a:p>
          </p:txBody>
        </p:sp>
      </p:grpSp>
      <p:grpSp>
        <p:nvGrpSpPr>
          <p:cNvPr id="1458" name="Google Shape;1458;p86"/>
          <p:cNvGrpSpPr/>
          <p:nvPr/>
        </p:nvGrpSpPr>
        <p:grpSpPr>
          <a:xfrm>
            <a:off x="678600" y="2838960"/>
            <a:ext cx="3805920" cy="639360"/>
            <a:chOff x="678600" y="2838960"/>
            <a:chExt cx="3805920" cy="639360"/>
          </a:xfrm>
        </p:grpSpPr>
        <p:sp>
          <p:nvSpPr>
            <p:cNvPr id="1459" name="Google Shape;1459;p86"/>
            <p:cNvSpPr/>
            <p:nvPr/>
          </p:nvSpPr>
          <p:spPr>
            <a:xfrm>
              <a:off x="678600" y="283896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60" name="Google Shape;1460;p86"/>
            <p:cNvSpPr/>
            <p:nvPr/>
          </p:nvSpPr>
          <p:spPr>
            <a:xfrm>
              <a:off x="687600" y="289836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rgbClr val="000000"/>
                </a:solidFill>
                <a:latin typeface="Arial"/>
                <a:ea typeface="Arial"/>
                <a:cs typeface="Arial"/>
                <a:sym typeface="Arial"/>
              </a:endParaRPr>
            </a:p>
          </p:txBody>
        </p:sp>
      </p:grpSp>
      <p:grpSp>
        <p:nvGrpSpPr>
          <p:cNvPr id="1461" name="Google Shape;1461;p86"/>
          <p:cNvGrpSpPr/>
          <p:nvPr/>
        </p:nvGrpSpPr>
        <p:grpSpPr>
          <a:xfrm>
            <a:off x="4659120" y="2838960"/>
            <a:ext cx="3805920" cy="639360"/>
            <a:chOff x="4659120" y="2838960"/>
            <a:chExt cx="3805920" cy="639360"/>
          </a:xfrm>
        </p:grpSpPr>
        <p:sp>
          <p:nvSpPr>
            <p:cNvPr id="1462" name="Google Shape;1462;p86"/>
            <p:cNvSpPr/>
            <p:nvPr/>
          </p:nvSpPr>
          <p:spPr>
            <a:xfrm>
              <a:off x="4659120" y="283896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63" name="Google Shape;1463;p86"/>
            <p:cNvSpPr/>
            <p:nvPr/>
          </p:nvSpPr>
          <p:spPr>
            <a:xfrm>
              <a:off x="4852800" y="289836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rgbClr val="000000"/>
                </a:solidFill>
                <a:latin typeface="Arial"/>
                <a:ea typeface="Arial"/>
                <a:cs typeface="Arial"/>
                <a:sym typeface="Arial"/>
              </a:endParaRPr>
            </a:p>
          </p:txBody>
        </p:sp>
      </p:grpSp>
      <p:sp>
        <p:nvSpPr>
          <p:cNvPr id="1464" name="Google Shape;1464;p8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465" name="Google Shape;1465;p86"/>
          <p:cNvGrpSpPr/>
          <p:nvPr/>
        </p:nvGrpSpPr>
        <p:grpSpPr>
          <a:xfrm>
            <a:off x="2668680" y="3646800"/>
            <a:ext cx="3805920" cy="639360"/>
            <a:chOff x="2668680" y="3646800"/>
            <a:chExt cx="3805920" cy="639360"/>
          </a:xfrm>
        </p:grpSpPr>
        <p:sp>
          <p:nvSpPr>
            <p:cNvPr id="1466" name="Google Shape;1466;p86"/>
            <p:cNvSpPr/>
            <p:nvPr/>
          </p:nvSpPr>
          <p:spPr>
            <a:xfrm>
              <a:off x="2668680" y="364680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67" name="Google Shape;1467;p86"/>
            <p:cNvSpPr/>
            <p:nvPr/>
          </p:nvSpPr>
          <p:spPr>
            <a:xfrm>
              <a:off x="2678040" y="3706560"/>
              <a:ext cx="373752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1" name="Shape 1471"/>
        <p:cNvGrpSpPr/>
        <p:nvPr/>
      </p:nvGrpSpPr>
      <p:grpSpPr>
        <a:xfrm>
          <a:off x="0" y="0"/>
          <a:ext cx="0" cy="0"/>
          <a:chOff x="0" y="0"/>
          <a:chExt cx="0" cy="0"/>
        </a:xfrm>
      </p:grpSpPr>
      <p:sp>
        <p:nvSpPr>
          <p:cNvPr id="1472" name="Google Shape;1472;p87"/>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Remettez dans l'ordre les étapes de l'aidant pour se connecter à son espace Aidants Connect.</a:t>
            </a:r>
            <a:endParaRPr b="0" i="0" sz="3000" u="none" cap="none" strike="noStrike">
              <a:solidFill>
                <a:srgbClr val="000000"/>
              </a:solidFill>
              <a:latin typeface="Arial"/>
              <a:ea typeface="Arial"/>
              <a:cs typeface="Arial"/>
              <a:sym typeface="Arial"/>
            </a:endParaRPr>
          </a:p>
        </p:txBody>
      </p:sp>
      <p:grpSp>
        <p:nvGrpSpPr>
          <p:cNvPr id="1473" name="Google Shape;1473;p87"/>
          <p:cNvGrpSpPr/>
          <p:nvPr/>
        </p:nvGrpSpPr>
        <p:grpSpPr>
          <a:xfrm>
            <a:off x="678600" y="2030400"/>
            <a:ext cx="5841360" cy="488880"/>
            <a:chOff x="678600" y="2030400"/>
            <a:chExt cx="5841360" cy="488880"/>
          </a:xfrm>
        </p:grpSpPr>
        <p:sp>
          <p:nvSpPr>
            <p:cNvPr id="1474" name="Google Shape;1474;p87"/>
            <p:cNvSpPr/>
            <p:nvPr/>
          </p:nvSpPr>
          <p:spPr>
            <a:xfrm>
              <a:off x="678600" y="203040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75" name="Google Shape;1475;p87"/>
            <p:cNvSpPr/>
            <p:nvPr/>
          </p:nvSpPr>
          <p:spPr>
            <a:xfrm>
              <a:off x="975600" y="207612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rgbClr val="000000"/>
                </a:solidFill>
                <a:latin typeface="Arial"/>
                <a:ea typeface="Arial"/>
                <a:cs typeface="Arial"/>
                <a:sym typeface="Arial"/>
              </a:endParaRPr>
            </a:p>
          </p:txBody>
        </p:sp>
      </p:grpSp>
      <p:sp>
        <p:nvSpPr>
          <p:cNvPr id="1476" name="Google Shape;1476;p8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477" name="Google Shape;1477;p87"/>
          <p:cNvGrpSpPr/>
          <p:nvPr/>
        </p:nvGrpSpPr>
        <p:grpSpPr>
          <a:xfrm>
            <a:off x="678600" y="2594520"/>
            <a:ext cx="5841360" cy="488880"/>
            <a:chOff x="678600" y="2594520"/>
            <a:chExt cx="5841360" cy="488880"/>
          </a:xfrm>
        </p:grpSpPr>
        <p:sp>
          <p:nvSpPr>
            <p:cNvPr id="1478" name="Google Shape;1478;p87"/>
            <p:cNvSpPr/>
            <p:nvPr/>
          </p:nvSpPr>
          <p:spPr>
            <a:xfrm>
              <a:off x="678600" y="259452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79" name="Google Shape;1479;p87"/>
            <p:cNvSpPr/>
            <p:nvPr/>
          </p:nvSpPr>
          <p:spPr>
            <a:xfrm>
              <a:off x="975600" y="264024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rgbClr val="000000"/>
                </a:solidFill>
                <a:latin typeface="Arial"/>
                <a:ea typeface="Arial"/>
                <a:cs typeface="Arial"/>
                <a:sym typeface="Arial"/>
              </a:endParaRPr>
            </a:p>
          </p:txBody>
        </p:sp>
      </p:grpSp>
      <p:grpSp>
        <p:nvGrpSpPr>
          <p:cNvPr id="1480" name="Google Shape;1480;p87"/>
          <p:cNvGrpSpPr/>
          <p:nvPr/>
        </p:nvGrpSpPr>
        <p:grpSpPr>
          <a:xfrm>
            <a:off x="678600" y="3158280"/>
            <a:ext cx="5841360" cy="488880"/>
            <a:chOff x="678600" y="3158280"/>
            <a:chExt cx="5841360" cy="488880"/>
          </a:xfrm>
        </p:grpSpPr>
        <p:sp>
          <p:nvSpPr>
            <p:cNvPr id="1481" name="Google Shape;1481;p87"/>
            <p:cNvSpPr/>
            <p:nvPr/>
          </p:nvSpPr>
          <p:spPr>
            <a:xfrm>
              <a:off x="678600" y="315828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82" name="Google Shape;1482;p87"/>
            <p:cNvSpPr/>
            <p:nvPr/>
          </p:nvSpPr>
          <p:spPr>
            <a:xfrm>
              <a:off x="975600" y="320400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rgbClr val="000000"/>
                </a:solidFill>
                <a:latin typeface="Arial"/>
                <a:ea typeface="Arial"/>
                <a:cs typeface="Arial"/>
                <a:sym typeface="Arial"/>
              </a:endParaRPr>
            </a:p>
          </p:txBody>
        </p:sp>
      </p:grpSp>
      <p:grpSp>
        <p:nvGrpSpPr>
          <p:cNvPr id="1483" name="Google Shape;1483;p87"/>
          <p:cNvGrpSpPr/>
          <p:nvPr/>
        </p:nvGrpSpPr>
        <p:grpSpPr>
          <a:xfrm>
            <a:off x="678600" y="3722400"/>
            <a:ext cx="5841360" cy="488880"/>
            <a:chOff x="678600" y="3722400"/>
            <a:chExt cx="5841360" cy="488880"/>
          </a:xfrm>
        </p:grpSpPr>
        <p:sp>
          <p:nvSpPr>
            <p:cNvPr id="1484" name="Google Shape;1484;p87"/>
            <p:cNvSpPr/>
            <p:nvPr/>
          </p:nvSpPr>
          <p:spPr>
            <a:xfrm>
              <a:off x="678600" y="372240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85" name="Google Shape;1485;p87"/>
            <p:cNvSpPr/>
            <p:nvPr/>
          </p:nvSpPr>
          <p:spPr>
            <a:xfrm>
              <a:off x="975600" y="376812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rgbClr val="000000"/>
                </a:solidFill>
                <a:latin typeface="Arial"/>
                <a:ea typeface="Arial"/>
                <a:cs typeface="Arial"/>
                <a:sym typeface="Arial"/>
              </a:endParaRPr>
            </a:p>
          </p:txBody>
        </p:sp>
      </p:grpSp>
      <p:grpSp>
        <p:nvGrpSpPr>
          <p:cNvPr id="1486" name="Google Shape;1486;p87"/>
          <p:cNvGrpSpPr/>
          <p:nvPr/>
        </p:nvGrpSpPr>
        <p:grpSpPr>
          <a:xfrm>
            <a:off x="678600" y="4286520"/>
            <a:ext cx="5841360" cy="488880"/>
            <a:chOff x="678600" y="4286520"/>
            <a:chExt cx="5841360" cy="488880"/>
          </a:xfrm>
        </p:grpSpPr>
        <p:sp>
          <p:nvSpPr>
            <p:cNvPr id="1487" name="Google Shape;1487;p87"/>
            <p:cNvSpPr/>
            <p:nvPr/>
          </p:nvSpPr>
          <p:spPr>
            <a:xfrm>
              <a:off x="678600" y="428652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88" name="Google Shape;1488;p87"/>
            <p:cNvSpPr/>
            <p:nvPr/>
          </p:nvSpPr>
          <p:spPr>
            <a:xfrm>
              <a:off x="975600" y="433188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Récupérer son code de connexion via l'application </a:t>
              </a:r>
              <a:r>
                <a:rPr lang="fr" sz="1100">
                  <a:solidFill>
                    <a:schemeClr val="lt1"/>
                  </a:solidFill>
                  <a:latin typeface="Palanquin Medium"/>
                  <a:ea typeface="Palanquin Medium"/>
                  <a:cs typeface="Palanquin Medium"/>
                  <a:sym typeface="Palanquin Medium"/>
                </a:rPr>
                <a:t>d’authentification</a:t>
              </a: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grpSp>
        <p:nvGrpSpPr>
          <p:cNvPr id="1489" name="Google Shape;1489;p87"/>
          <p:cNvGrpSpPr/>
          <p:nvPr/>
        </p:nvGrpSpPr>
        <p:grpSpPr>
          <a:xfrm>
            <a:off x="6656760" y="2030760"/>
            <a:ext cx="762120" cy="488880"/>
            <a:chOff x="6656760" y="2030760"/>
            <a:chExt cx="762120" cy="488880"/>
          </a:xfrm>
        </p:grpSpPr>
        <p:sp>
          <p:nvSpPr>
            <p:cNvPr id="1490" name="Google Shape;1490;p87"/>
            <p:cNvSpPr/>
            <p:nvPr/>
          </p:nvSpPr>
          <p:spPr>
            <a:xfrm>
              <a:off x="6656760" y="2030760"/>
              <a:ext cx="76212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91" name="Google Shape;1491;p87"/>
            <p:cNvSpPr/>
            <p:nvPr/>
          </p:nvSpPr>
          <p:spPr>
            <a:xfrm>
              <a:off x="6695640" y="2076120"/>
              <a:ext cx="67464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grpSp>
        <p:nvGrpSpPr>
          <p:cNvPr id="1492" name="Google Shape;1492;p87"/>
          <p:cNvGrpSpPr/>
          <p:nvPr/>
        </p:nvGrpSpPr>
        <p:grpSpPr>
          <a:xfrm>
            <a:off x="6656760" y="2594520"/>
            <a:ext cx="762120" cy="488880"/>
            <a:chOff x="6656760" y="2594520"/>
            <a:chExt cx="762120" cy="488880"/>
          </a:xfrm>
        </p:grpSpPr>
        <p:sp>
          <p:nvSpPr>
            <p:cNvPr id="1493" name="Google Shape;1493;p87"/>
            <p:cNvSpPr/>
            <p:nvPr/>
          </p:nvSpPr>
          <p:spPr>
            <a:xfrm>
              <a:off x="6656760" y="2594520"/>
              <a:ext cx="76212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94" name="Google Shape;1494;p87"/>
            <p:cNvSpPr/>
            <p:nvPr/>
          </p:nvSpPr>
          <p:spPr>
            <a:xfrm>
              <a:off x="6695640" y="2640240"/>
              <a:ext cx="67464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grpSp>
        <p:nvGrpSpPr>
          <p:cNvPr id="1495" name="Google Shape;1495;p87"/>
          <p:cNvGrpSpPr/>
          <p:nvPr/>
        </p:nvGrpSpPr>
        <p:grpSpPr>
          <a:xfrm>
            <a:off x="6656760" y="3158640"/>
            <a:ext cx="762120" cy="488880"/>
            <a:chOff x="6656760" y="3158640"/>
            <a:chExt cx="762120" cy="488880"/>
          </a:xfrm>
        </p:grpSpPr>
        <p:sp>
          <p:nvSpPr>
            <p:cNvPr id="1496" name="Google Shape;1496;p87"/>
            <p:cNvSpPr/>
            <p:nvPr/>
          </p:nvSpPr>
          <p:spPr>
            <a:xfrm>
              <a:off x="6656760" y="3158640"/>
              <a:ext cx="76212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97" name="Google Shape;1497;p87"/>
            <p:cNvSpPr/>
            <p:nvPr/>
          </p:nvSpPr>
          <p:spPr>
            <a:xfrm>
              <a:off x="6695640" y="3204360"/>
              <a:ext cx="67464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grpSp>
        <p:nvGrpSpPr>
          <p:cNvPr id="1498" name="Google Shape;1498;p87"/>
          <p:cNvGrpSpPr/>
          <p:nvPr/>
        </p:nvGrpSpPr>
        <p:grpSpPr>
          <a:xfrm>
            <a:off x="6656760" y="3722760"/>
            <a:ext cx="762120" cy="488880"/>
            <a:chOff x="6656760" y="3722760"/>
            <a:chExt cx="762120" cy="488880"/>
          </a:xfrm>
        </p:grpSpPr>
        <p:sp>
          <p:nvSpPr>
            <p:cNvPr id="1499" name="Google Shape;1499;p87"/>
            <p:cNvSpPr/>
            <p:nvPr/>
          </p:nvSpPr>
          <p:spPr>
            <a:xfrm>
              <a:off x="6656760" y="3722760"/>
              <a:ext cx="76212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00" name="Google Shape;1500;p87"/>
            <p:cNvSpPr/>
            <p:nvPr/>
          </p:nvSpPr>
          <p:spPr>
            <a:xfrm>
              <a:off x="6695640" y="3768480"/>
              <a:ext cx="67464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grpSp>
        <p:nvGrpSpPr>
          <p:cNvPr id="1501" name="Google Shape;1501;p87"/>
          <p:cNvGrpSpPr/>
          <p:nvPr/>
        </p:nvGrpSpPr>
        <p:grpSpPr>
          <a:xfrm>
            <a:off x="6656760" y="4286880"/>
            <a:ext cx="762120" cy="488880"/>
            <a:chOff x="6656760" y="4286880"/>
            <a:chExt cx="762120" cy="488880"/>
          </a:xfrm>
        </p:grpSpPr>
        <p:sp>
          <p:nvSpPr>
            <p:cNvPr id="1502" name="Google Shape;1502;p87"/>
            <p:cNvSpPr/>
            <p:nvPr/>
          </p:nvSpPr>
          <p:spPr>
            <a:xfrm>
              <a:off x="6656760" y="4286880"/>
              <a:ext cx="76212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03" name="Google Shape;1503;p87"/>
            <p:cNvSpPr/>
            <p:nvPr/>
          </p:nvSpPr>
          <p:spPr>
            <a:xfrm>
              <a:off x="6695640" y="4332600"/>
              <a:ext cx="67464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7" name="Shape 1507"/>
        <p:cNvGrpSpPr/>
        <p:nvPr/>
      </p:nvGrpSpPr>
      <p:grpSpPr>
        <a:xfrm>
          <a:off x="0" y="0"/>
          <a:ext cx="0" cy="0"/>
          <a:chOff x="0" y="0"/>
          <a:chExt cx="0" cy="0"/>
        </a:xfrm>
      </p:grpSpPr>
      <p:sp>
        <p:nvSpPr>
          <p:cNvPr id="1508" name="Google Shape;1508;p8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Remettez dans l'ordre les étapes de l'aidant pour se connecter à son espace Aidants Connect.</a:t>
            </a:r>
            <a:endParaRPr b="0" i="0" sz="3000" u="none" cap="none" strike="noStrike">
              <a:solidFill>
                <a:srgbClr val="000000"/>
              </a:solidFill>
              <a:latin typeface="Arial"/>
              <a:ea typeface="Arial"/>
              <a:cs typeface="Arial"/>
              <a:sym typeface="Arial"/>
            </a:endParaRPr>
          </a:p>
        </p:txBody>
      </p:sp>
      <p:grpSp>
        <p:nvGrpSpPr>
          <p:cNvPr id="1509" name="Google Shape;1509;p88"/>
          <p:cNvGrpSpPr/>
          <p:nvPr/>
        </p:nvGrpSpPr>
        <p:grpSpPr>
          <a:xfrm>
            <a:off x="678600" y="2030400"/>
            <a:ext cx="5841360" cy="488880"/>
            <a:chOff x="678600" y="2030400"/>
            <a:chExt cx="5841360" cy="488880"/>
          </a:xfrm>
        </p:grpSpPr>
        <p:sp>
          <p:nvSpPr>
            <p:cNvPr id="1510" name="Google Shape;1510;p88"/>
            <p:cNvSpPr/>
            <p:nvPr/>
          </p:nvSpPr>
          <p:spPr>
            <a:xfrm>
              <a:off x="678600" y="203040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11" name="Google Shape;1511;p88"/>
            <p:cNvSpPr/>
            <p:nvPr/>
          </p:nvSpPr>
          <p:spPr>
            <a:xfrm>
              <a:off x="975600" y="207612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rgbClr val="000000"/>
                </a:solidFill>
                <a:latin typeface="Arial"/>
                <a:ea typeface="Arial"/>
                <a:cs typeface="Arial"/>
                <a:sym typeface="Arial"/>
              </a:endParaRPr>
            </a:p>
          </p:txBody>
        </p:sp>
      </p:grpSp>
      <p:sp>
        <p:nvSpPr>
          <p:cNvPr id="1512" name="Google Shape;1512;p8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513" name="Google Shape;1513;p88"/>
          <p:cNvGrpSpPr/>
          <p:nvPr/>
        </p:nvGrpSpPr>
        <p:grpSpPr>
          <a:xfrm>
            <a:off x="678600" y="2594520"/>
            <a:ext cx="5841360" cy="488880"/>
            <a:chOff x="678600" y="2594520"/>
            <a:chExt cx="5841360" cy="488880"/>
          </a:xfrm>
        </p:grpSpPr>
        <p:sp>
          <p:nvSpPr>
            <p:cNvPr id="1514" name="Google Shape;1514;p88"/>
            <p:cNvSpPr/>
            <p:nvPr/>
          </p:nvSpPr>
          <p:spPr>
            <a:xfrm>
              <a:off x="678600" y="259452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15" name="Google Shape;1515;p88"/>
            <p:cNvSpPr/>
            <p:nvPr/>
          </p:nvSpPr>
          <p:spPr>
            <a:xfrm>
              <a:off x="975600" y="264024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rgbClr val="000000"/>
                </a:solidFill>
                <a:latin typeface="Arial"/>
                <a:ea typeface="Arial"/>
                <a:cs typeface="Arial"/>
                <a:sym typeface="Arial"/>
              </a:endParaRPr>
            </a:p>
          </p:txBody>
        </p:sp>
      </p:grpSp>
      <p:grpSp>
        <p:nvGrpSpPr>
          <p:cNvPr id="1516" name="Google Shape;1516;p88"/>
          <p:cNvGrpSpPr/>
          <p:nvPr/>
        </p:nvGrpSpPr>
        <p:grpSpPr>
          <a:xfrm>
            <a:off x="678600" y="3158280"/>
            <a:ext cx="5841360" cy="488880"/>
            <a:chOff x="678600" y="3158280"/>
            <a:chExt cx="5841360" cy="488880"/>
          </a:xfrm>
        </p:grpSpPr>
        <p:sp>
          <p:nvSpPr>
            <p:cNvPr id="1517" name="Google Shape;1517;p88"/>
            <p:cNvSpPr/>
            <p:nvPr/>
          </p:nvSpPr>
          <p:spPr>
            <a:xfrm>
              <a:off x="678600" y="315828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18" name="Google Shape;1518;p88"/>
            <p:cNvSpPr/>
            <p:nvPr/>
          </p:nvSpPr>
          <p:spPr>
            <a:xfrm>
              <a:off x="975600" y="320400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rgbClr val="000000"/>
                </a:solidFill>
                <a:latin typeface="Arial"/>
                <a:ea typeface="Arial"/>
                <a:cs typeface="Arial"/>
                <a:sym typeface="Arial"/>
              </a:endParaRPr>
            </a:p>
          </p:txBody>
        </p:sp>
      </p:grpSp>
      <p:grpSp>
        <p:nvGrpSpPr>
          <p:cNvPr id="1519" name="Google Shape;1519;p88"/>
          <p:cNvGrpSpPr/>
          <p:nvPr/>
        </p:nvGrpSpPr>
        <p:grpSpPr>
          <a:xfrm>
            <a:off x="678600" y="3722400"/>
            <a:ext cx="5841360" cy="488880"/>
            <a:chOff x="678600" y="3722400"/>
            <a:chExt cx="5841360" cy="488880"/>
          </a:xfrm>
        </p:grpSpPr>
        <p:sp>
          <p:nvSpPr>
            <p:cNvPr id="1520" name="Google Shape;1520;p88"/>
            <p:cNvSpPr/>
            <p:nvPr/>
          </p:nvSpPr>
          <p:spPr>
            <a:xfrm>
              <a:off x="678600" y="372240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21" name="Google Shape;1521;p88"/>
            <p:cNvSpPr/>
            <p:nvPr/>
          </p:nvSpPr>
          <p:spPr>
            <a:xfrm>
              <a:off x="975600" y="376812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rgbClr val="000000"/>
                </a:solidFill>
                <a:latin typeface="Arial"/>
                <a:ea typeface="Arial"/>
                <a:cs typeface="Arial"/>
                <a:sym typeface="Arial"/>
              </a:endParaRPr>
            </a:p>
          </p:txBody>
        </p:sp>
      </p:grpSp>
      <p:grpSp>
        <p:nvGrpSpPr>
          <p:cNvPr id="1522" name="Google Shape;1522;p88"/>
          <p:cNvGrpSpPr/>
          <p:nvPr/>
        </p:nvGrpSpPr>
        <p:grpSpPr>
          <a:xfrm>
            <a:off x="678600" y="4286520"/>
            <a:ext cx="5841360" cy="488880"/>
            <a:chOff x="678600" y="4286520"/>
            <a:chExt cx="5841360" cy="488880"/>
          </a:xfrm>
        </p:grpSpPr>
        <p:sp>
          <p:nvSpPr>
            <p:cNvPr id="1523" name="Google Shape;1523;p88"/>
            <p:cNvSpPr/>
            <p:nvPr/>
          </p:nvSpPr>
          <p:spPr>
            <a:xfrm>
              <a:off x="678600" y="4286520"/>
              <a:ext cx="5841360" cy="4888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24" name="Google Shape;1524;p88"/>
            <p:cNvSpPr/>
            <p:nvPr/>
          </p:nvSpPr>
          <p:spPr>
            <a:xfrm>
              <a:off x="975600" y="4331880"/>
              <a:ext cx="5170320" cy="380880"/>
            </a:xfrm>
            <a:prstGeom prst="rect">
              <a:avLst/>
            </a:prstGeom>
            <a:solidFill>
              <a:srgbClr val="4077D7"/>
            </a:solidFill>
            <a:ln>
              <a:noFill/>
            </a:ln>
          </p:spPr>
          <p:txBody>
            <a:bodyPr anchorCtr="0" anchor="ctr" bIns="91425" lIns="90000" spcFirstLastPara="1" rIns="90000" wrap="square" tIns="91425">
              <a:noAutofit/>
            </a:bodyPr>
            <a:lstStyle/>
            <a:p>
              <a:pPr indent="0" lvl="0" marL="0" rtl="0" algn="ctr">
                <a:spcBef>
                  <a:spcPts val="0"/>
                </a:spcBef>
                <a:spcAft>
                  <a:spcPts val="0"/>
                </a:spcAft>
                <a:buNone/>
              </a:pPr>
              <a:r>
                <a:rPr lang="fr" sz="1100">
                  <a:solidFill>
                    <a:schemeClr val="lt1"/>
                  </a:solidFill>
                  <a:latin typeface="Palanquin Medium"/>
                  <a:ea typeface="Palanquin Medium"/>
                  <a:cs typeface="Palanquin Medium"/>
                  <a:sym typeface="Palanquin Medium"/>
                </a:rPr>
                <a:t>Récupérer son code de connexion via l'application d’authentification.</a:t>
              </a:r>
              <a:endParaRPr sz="1100">
                <a:solidFill>
                  <a:schemeClr val="lt1"/>
                </a:solidFill>
                <a:latin typeface="Palanquin Medium"/>
                <a:ea typeface="Palanquin Medium"/>
                <a:cs typeface="Palanquin Medium"/>
                <a:sym typeface="Palanquin Medium"/>
              </a:endParaRPr>
            </a:p>
          </p:txBody>
        </p:sp>
      </p:grpSp>
      <p:grpSp>
        <p:nvGrpSpPr>
          <p:cNvPr id="1525" name="Google Shape;1525;p88"/>
          <p:cNvGrpSpPr/>
          <p:nvPr/>
        </p:nvGrpSpPr>
        <p:grpSpPr>
          <a:xfrm>
            <a:off x="6656760" y="2030760"/>
            <a:ext cx="762120" cy="488880"/>
            <a:chOff x="6656760" y="2030760"/>
            <a:chExt cx="762120" cy="488880"/>
          </a:xfrm>
        </p:grpSpPr>
        <p:sp>
          <p:nvSpPr>
            <p:cNvPr id="1526" name="Google Shape;1526;p88"/>
            <p:cNvSpPr/>
            <p:nvPr/>
          </p:nvSpPr>
          <p:spPr>
            <a:xfrm>
              <a:off x="6656760" y="2030760"/>
              <a:ext cx="762120" cy="488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27" name="Google Shape;1527;p88"/>
            <p:cNvSpPr/>
            <p:nvPr/>
          </p:nvSpPr>
          <p:spPr>
            <a:xfrm>
              <a:off x="6695640" y="2076120"/>
              <a:ext cx="674640" cy="380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1</a:t>
              </a:r>
              <a:endParaRPr b="0" i="0" sz="1100" u="none" cap="none" strike="noStrike">
                <a:solidFill>
                  <a:srgbClr val="000000"/>
                </a:solidFill>
                <a:latin typeface="Arial"/>
                <a:ea typeface="Arial"/>
                <a:cs typeface="Arial"/>
                <a:sym typeface="Arial"/>
              </a:endParaRPr>
            </a:p>
          </p:txBody>
        </p:sp>
      </p:grpSp>
      <p:grpSp>
        <p:nvGrpSpPr>
          <p:cNvPr id="1528" name="Google Shape;1528;p88"/>
          <p:cNvGrpSpPr/>
          <p:nvPr/>
        </p:nvGrpSpPr>
        <p:grpSpPr>
          <a:xfrm>
            <a:off x="6656760" y="2594520"/>
            <a:ext cx="762120" cy="488880"/>
            <a:chOff x="6656760" y="2594520"/>
            <a:chExt cx="762120" cy="488880"/>
          </a:xfrm>
        </p:grpSpPr>
        <p:sp>
          <p:nvSpPr>
            <p:cNvPr id="1529" name="Google Shape;1529;p88"/>
            <p:cNvSpPr/>
            <p:nvPr/>
          </p:nvSpPr>
          <p:spPr>
            <a:xfrm>
              <a:off x="6656760" y="2594520"/>
              <a:ext cx="762120" cy="488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30" name="Google Shape;1530;p88"/>
            <p:cNvSpPr/>
            <p:nvPr/>
          </p:nvSpPr>
          <p:spPr>
            <a:xfrm>
              <a:off x="6695640" y="2640240"/>
              <a:ext cx="674640" cy="380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4</a:t>
              </a:r>
              <a:endParaRPr b="0" i="0" sz="1100" u="none" cap="none" strike="noStrike">
                <a:solidFill>
                  <a:srgbClr val="000000"/>
                </a:solidFill>
                <a:latin typeface="Arial"/>
                <a:ea typeface="Arial"/>
                <a:cs typeface="Arial"/>
                <a:sym typeface="Arial"/>
              </a:endParaRPr>
            </a:p>
          </p:txBody>
        </p:sp>
      </p:grpSp>
      <p:grpSp>
        <p:nvGrpSpPr>
          <p:cNvPr id="1531" name="Google Shape;1531;p88"/>
          <p:cNvGrpSpPr/>
          <p:nvPr/>
        </p:nvGrpSpPr>
        <p:grpSpPr>
          <a:xfrm>
            <a:off x="6656760" y="3158640"/>
            <a:ext cx="762120" cy="488880"/>
            <a:chOff x="6656760" y="3158640"/>
            <a:chExt cx="762120" cy="488880"/>
          </a:xfrm>
        </p:grpSpPr>
        <p:sp>
          <p:nvSpPr>
            <p:cNvPr id="1532" name="Google Shape;1532;p88"/>
            <p:cNvSpPr/>
            <p:nvPr/>
          </p:nvSpPr>
          <p:spPr>
            <a:xfrm>
              <a:off x="6656760" y="3158640"/>
              <a:ext cx="762120" cy="488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33" name="Google Shape;1533;p88"/>
            <p:cNvSpPr/>
            <p:nvPr/>
          </p:nvSpPr>
          <p:spPr>
            <a:xfrm>
              <a:off x="6695640" y="3204360"/>
              <a:ext cx="674640" cy="380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2</a:t>
              </a:r>
              <a:endParaRPr b="0" i="0" sz="1100" u="none" cap="none" strike="noStrike">
                <a:solidFill>
                  <a:srgbClr val="000000"/>
                </a:solidFill>
                <a:latin typeface="Arial"/>
                <a:ea typeface="Arial"/>
                <a:cs typeface="Arial"/>
                <a:sym typeface="Arial"/>
              </a:endParaRPr>
            </a:p>
          </p:txBody>
        </p:sp>
      </p:grpSp>
      <p:grpSp>
        <p:nvGrpSpPr>
          <p:cNvPr id="1534" name="Google Shape;1534;p88"/>
          <p:cNvGrpSpPr/>
          <p:nvPr/>
        </p:nvGrpSpPr>
        <p:grpSpPr>
          <a:xfrm>
            <a:off x="6656760" y="3722760"/>
            <a:ext cx="762120" cy="488880"/>
            <a:chOff x="6656760" y="3722760"/>
            <a:chExt cx="762120" cy="488880"/>
          </a:xfrm>
        </p:grpSpPr>
        <p:sp>
          <p:nvSpPr>
            <p:cNvPr id="1535" name="Google Shape;1535;p88"/>
            <p:cNvSpPr/>
            <p:nvPr/>
          </p:nvSpPr>
          <p:spPr>
            <a:xfrm>
              <a:off x="6656760" y="3722760"/>
              <a:ext cx="762120" cy="488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36" name="Google Shape;1536;p88"/>
            <p:cNvSpPr/>
            <p:nvPr/>
          </p:nvSpPr>
          <p:spPr>
            <a:xfrm>
              <a:off x="6695640" y="3768480"/>
              <a:ext cx="674640" cy="380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5</a:t>
              </a:r>
              <a:endParaRPr b="0" i="0" sz="1100" u="none" cap="none" strike="noStrike">
                <a:solidFill>
                  <a:srgbClr val="000000"/>
                </a:solidFill>
                <a:latin typeface="Arial"/>
                <a:ea typeface="Arial"/>
                <a:cs typeface="Arial"/>
                <a:sym typeface="Arial"/>
              </a:endParaRPr>
            </a:p>
          </p:txBody>
        </p:sp>
      </p:grpSp>
      <p:grpSp>
        <p:nvGrpSpPr>
          <p:cNvPr id="1537" name="Google Shape;1537;p88"/>
          <p:cNvGrpSpPr/>
          <p:nvPr/>
        </p:nvGrpSpPr>
        <p:grpSpPr>
          <a:xfrm>
            <a:off x="6656760" y="4286880"/>
            <a:ext cx="762120" cy="488880"/>
            <a:chOff x="6656760" y="4286880"/>
            <a:chExt cx="762120" cy="488880"/>
          </a:xfrm>
        </p:grpSpPr>
        <p:sp>
          <p:nvSpPr>
            <p:cNvPr id="1538" name="Google Shape;1538;p88"/>
            <p:cNvSpPr/>
            <p:nvPr/>
          </p:nvSpPr>
          <p:spPr>
            <a:xfrm>
              <a:off x="6656760" y="4286880"/>
              <a:ext cx="762120" cy="488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39" name="Google Shape;1539;p88"/>
            <p:cNvSpPr/>
            <p:nvPr/>
          </p:nvSpPr>
          <p:spPr>
            <a:xfrm>
              <a:off x="6695640" y="4332600"/>
              <a:ext cx="674640" cy="3808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3</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3" name="Shape 1543"/>
        <p:cNvGrpSpPr/>
        <p:nvPr/>
      </p:nvGrpSpPr>
      <p:grpSpPr>
        <a:xfrm>
          <a:off x="0" y="0"/>
          <a:ext cx="0" cy="0"/>
          <a:chOff x="0" y="0"/>
          <a:chExt cx="0" cy="0"/>
        </a:xfrm>
      </p:grpSpPr>
      <p:sp>
        <p:nvSpPr>
          <p:cNvPr id="1544" name="Google Shape;1544;p89"/>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Sélectionnez la bonne définition d'une "donnée personnelle"</a:t>
            </a:r>
            <a:endParaRPr b="0" i="0" sz="3000" u="none" cap="none" strike="noStrike">
              <a:solidFill>
                <a:srgbClr val="000000"/>
              </a:solidFill>
              <a:latin typeface="Arial"/>
              <a:ea typeface="Arial"/>
              <a:cs typeface="Arial"/>
              <a:sym typeface="Arial"/>
            </a:endParaRPr>
          </a:p>
        </p:txBody>
      </p:sp>
      <p:grpSp>
        <p:nvGrpSpPr>
          <p:cNvPr id="1545" name="Google Shape;1545;p89"/>
          <p:cNvGrpSpPr/>
          <p:nvPr/>
        </p:nvGrpSpPr>
        <p:grpSpPr>
          <a:xfrm>
            <a:off x="678600" y="2749320"/>
            <a:ext cx="3805920" cy="639360"/>
            <a:chOff x="678600" y="2749320"/>
            <a:chExt cx="3805920" cy="639360"/>
          </a:xfrm>
        </p:grpSpPr>
        <p:sp>
          <p:nvSpPr>
            <p:cNvPr id="1546" name="Google Shape;1546;p89"/>
            <p:cNvSpPr/>
            <p:nvPr/>
          </p:nvSpPr>
          <p:spPr>
            <a:xfrm>
              <a:off x="67860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47" name="Google Shape;1547;p89"/>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rgbClr val="000000"/>
                </a:solidFill>
                <a:latin typeface="Arial"/>
                <a:ea typeface="Arial"/>
                <a:cs typeface="Arial"/>
                <a:sym typeface="Arial"/>
              </a:endParaRPr>
            </a:p>
          </p:txBody>
        </p:sp>
      </p:grpSp>
      <p:grpSp>
        <p:nvGrpSpPr>
          <p:cNvPr id="1548" name="Google Shape;1548;p89"/>
          <p:cNvGrpSpPr/>
          <p:nvPr/>
        </p:nvGrpSpPr>
        <p:grpSpPr>
          <a:xfrm>
            <a:off x="4659120" y="2749320"/>
            <a:ext cx="3805920" cy="639360"/>
            <a:chOff x="4659120" y="2749320"/>
            <a:chExt cx="3805920" cy="639360"/>
          </a:xfrm>
        </p:grpSpPr>
        <p:sp>
          <p:nvSpPr>
            <p:cNvPr id="1549" name="Google Shape;1549;p89"/>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50" name="Google Shape;1550;p89"/>
            <p:cNvSpPr/>
            <p:nvPr/>
          </p:nvSpPr>
          <p:spPr>
            <a:xfrm>
              <a:off x="485280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rgbClr val="000000"/>
                </a:solidFill>
                <a:latin typeface="Arial"/>
                <a:ea typeface="Arial"/>
                <a:cs typeface="Arial"/>
                <a:sym typeface="Arial"/>
              </a:endParaRPr>
            </a:p>
          </p:txBody>
        </p:sp>
      </p:grpSp>
      <p:grpSp>
        <p:nvGrpSpPr>
          <p:cNvPr id="1551" name="Google Shape;1551;p89"/>
          <p:cNvGrpSpPr/>
          <p:nvPr/>
        </p:nvGrpSpPr>
        <p:grpSpPr>
          <a:xfrm>
            <a:off x="678600" y="3557520"/>
            <a:ext cx="3805920" cy="639360"/>
            <a:chOff x="678600" y="3557520"/>
            <a:chExt cx="3805920" cy="639360"/>
          </a:xfrm>
        </p:grpSpPr>
        <p:sp>
          <p:nvSpPr>
            <p:cNvPr id="1552" name="Google Shape;1552;p89"/>
            <p:cNvSpPr/>
            <p:nvPr/>
          </p:nvSpPr>
          <p:spPr>
            <a:xfrm>
              <a:off x="67860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53" name="Google Shape;1553;p89"/>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rgbClr val="000000"/>
                </a:solidFill>
                <a:latin typeface="Arial"/>
                <a:ea typeface="Arial"/>
                <a:cs typeface="Arial"/>
                <a:sym typeface="Arial"/>
              </a:endParaRPr>
            </a:p>
          </p:txBody>
        </p:sp>
      </p:grpSp>
      <p:grpSp>
        <p:nvGrpSpPr>
          <p:cNvPr id="1554" name="Google Shape;1554;p89"/>
          <p:cNvGrpSpPr/>
          <p:nvPr/>
        </p:nvGrpSpPr>
        <p:grpSpPr>
          <a:xfrm>
            <a:off x="4659120" y="3557520"/>
            <a:ext cx="3805920" cy="639360"/>
            <a:chOff x="4659120" y="3557520"/>
            <a:chExt cx="3805920" cy="639360"/>
          </a:xfrm>
        </p:grpSpPr>
        <p:sp>
          <p:nvSpPr>
            <p:cNvPr id="1555" name="Google Shape;1555;p89"/>
            <p:cNvSpPr/>
            <p:nvPr/>
          </p:nvSpPr>
          <p:spPr>
            <a:xfrm>
              <a:off x="465912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56" name="Google Shape;1556;p89"/>
            <p:cNvSpPr/>
            <p:nvPr/>
          </p:nvSpPr>
          <p:spPr>
            <a:xfrm>
              <a:off x="4852800" y="36172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rgbClr val="000000"/>
                </a:solidFill>
                <a:latin typeface="Arial"/>
                <a:ea typeface="Arial"/>
                <a:cs typeface="Arial"/>
                <a:sym typeface="Arial"/>
              </a:endParaRPr>
            </a:p>
          </p:txBody>
        </p:sp>
      </p:grpSp>
      <p:sp>
        <p:nvSpPr>
          <p:cNvPr id="1557" name="Google Shape;1557;p8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91" name="Shape 291"/>
        <p:cNvGrpSpPr/>
        <p:nvPr/>
      </p:nvGrpSpPr>
      <p:grpSpPr>
        <a:xfrm>
          <a:off x="0" y="0"/>
          <a:ext cx="0" cy="0"/>
          <a:chOff x="0" y="0"/>
          <a:chExt cx="0" cy="0"/>
        </a:xfrm>
      </p:grpSpPr>
      <p:sp>
        <p:nvSpPr>
          <p:cNvPr id="292" name="Google Shape;292;p9"/>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i="0" lang="fr" sz="4800" u="none" cap="none" strike="noStrike">
                <a:solidFill>
                  <a:srgbClr val="FF3333"/>
                </a:solidFill>
                <a:latin typeface="Palanquin"/>
                <a:ea typeface="Palanquin"/>
                <a:cs typeface="Palanquin"/>
                <a:sym typeface="Palanquin"/>
              </a:rPr>
              <a:t>Les mots du numérique</a:t>
            </a:r>
            <a:endParaRPr b="0" i="0" sz="4800" u="none" cap="none" strike="noStrike">
              <a:solidFill>
                <a:srgbClr val="000000"/>
              </a:solidFill>
              <a:latin typeface="Arial"/>
              <a:ea typeface="Arial"/>
              <a:cs typeface="Arial"/>
              <a:sym typeface="Arial"/>
            </a:endParaRPr>
          </a:p>
        </p:txBody>
      </p:sp>
      <p:cxnSp>
        <p:nvCxnSpPr>
          <p:cNvPr id="293" name="Google Shape;293;p9"/>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294" name="Google Shape;294;p9"/>
          <p:cNvSpPr/>
          <p:nvPr/>
        </p:nvSpPr>
        <p:spPr>
          <a:xfrm>
            <a:off x="1031040" y="1599480"/>
            <a:ext cx="5983920" cy="247032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95" name="Google Shape;295;p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1" name="Shape 1561"/>
        <p:cNvGrpSpPr/>
        <p:nvPr/>
      </p:nvGrpSpPr>
      <p:grpSpPr>
        <a:xfrm>
          <a:off x="0" y="0"/>
          <a:ext cx="0" cy="0"/>
          <a:chOff x="0" y="0"/>
          <a:chExt cx="0" cy="0"/>
        </a:xfrm>
      </p:grpSpPr>
      <p:sp>
        <p:nvSpPr>
          <p:cNvPr id="1562" name="Google Shape;1562;p90"/>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Sélectionnez la bonne définition d'une "donnée personnelle"</a:t>
            </a:r>
            <a:endParaRPr b="0" i="0" sz="3000" u="none" cap="none" strike="noStrike">
              <a:solidFill>
                <a:srgbClr val="000000"/>
              </a:solidFill>
              <a:latin typeface="Arial"/>
              <a:ea typeface="Arial"/>
              <a:cs typeface="Arial"/>
              <a:sym typeface="Arial"/>
            </a:endParaRPr>
          </a:p>
        </p:txBody>
      </p:sp>
      <p:grpSp>
        <p:nvGrpSpPr>
          <p:cNvPr id="1563" name="Google Shape;1563;p90"/>
          <p:cNvGrpSpPr/>
          <p:nvPr/>
        </p:nvGrpSpPr>
        <p:grpSpPr>
          <a:xfrm>
            <a:off x="678600" y="2749320"/>
            <a:ext cx="3805920" cy="639360"/>
            <a:chOff x="678600" y="2749320"/>
            <a:chExt cx="3805920" cy="639360"/>
          </a:xfrm>
        </p:grpSpPr>
        <p:sp>
          <p:nvSpPr>
            <p:cNvPr id="1564" name="Google Shape;1564;p90"/>
            <p:cNvSpPr/>
            <p:nvPr/>
          </p:nvSpPr>
          <p:spPr>
            <a:xfrm>
              <a:off x="67860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65" name="Google Shape;1565;p90"/>
            <p:cNvSpPr/>
            <p:nvPr/>
          </p:nvSpPr>
          <p:spPr>
            <a:xfrm>
              <a:off x="87192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rgbClr val="000000"/>
                </a:solidFill>
                <a:latin typeface="Arial"/>
                <a:ea typeface="Arial"/>
                <a:cs typeface="Arial"/>
                <a:sym typeface="Arial"/>
              </a:endParaRPr>
            </a:p>
          </p:txBody>
        </p:sp>
      </p:grpSp>
      <p:grpSp>
        <p:nvGrpSpPr>
          <p:cNvPr id="1566" name="Google Shape;1566;p90"/>
          <p:cNvGrpSpPr/>
          <p:nvPr/>
        </p:nvGrpSpPr>
        <p:grpSpPr>
          <a:xfrm>
            <a:off x="4659120" y="2749320"/>
            <a:ext cx="3805920" cy="639360"/>
            <a:chOff x="4659120" y="2749320"/>
            <a:chExt cx="3805920" cy="639360"/>
          </a:xfrm>
        </p:grpSpPr>
        <p:sp>
          <p:nvSpPr>
            <p:cNvPr id="1567" name="Google Shape;1567;p90"/>
            <p:cNvSpPr/>
            <p:nvPr/>
          </p:nvSpPr>
          <p:spPr>
            <a:xfrm>
              <a:off x="4659120" y="27493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68" name="Google Shape;1568;p90"/>
            <p:cNvSpPr/>
            <p:nvPr/>
          </p:nvSpPr>
          <p:spPr>
            <a:xfrm>
              <a:off x="4852800" y="280908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rgbClr val="000000"/>
                </a:solidFill>
                <a:latin typeface="Arial"/>
                <a:ea typeface="Arial"/>
                <a:cs typeface="Arial"/>
                <a:sym typeface="Arial"/>
              </a:endParaRPr>
            </a:p>
          </p:txBody>
        </p:sp>
      </p:grpSp>
      <p:grpSp>
        <p:nvGrpSpPr>
          <p:cNvPr id="1569" name="Google Shape;1569;p90"/>
          <p:cNvGrpSpPr/>
          <p:nvPr/>
        </p:nvGrpSpPr>
        <p:grpSpPr>
          <a:xfrm>
            <a:off x="678600" y="3557520"/>
            <a:ext cx="3805920" cy="639360"/>
            <a:chOff x="678600" y="3557520"/>
            <a:chExt cx="3805920" cy="639360"/>
          </a:xfrm>
        </p:grpSpPr>
        <p:sp>
          <p:nvSpPr>
            <p:cNvPr id="1570" name="Google Shape;1570;p90"/>
            <p:cNvSpPr/>
            <p:nvPr/>
          </p:nvSpPr>
          <p:spPr>
            <a:xfrm>
              <a:off x="678600" y="355752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71" name="Google Shape;1571;p90"/>
            <p:cNvSpPr/>
            <p:nvPr/>
          </p:nvSpPr>
          <p:spPr>
            <a:xfrm>
              <a:off x="687600" y="3617280"/>
              <a:ext cx="373752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rgbClr val="000000"/>
                </a:solidFill>
                <a:latin typeface="Arial"/>
                <a:ea typeface="Arial"/>
                <a:cs typeface="Arial"/>
                <a:sym typeface="Arial"/>
              </a:endParaRPr>
            </a:p>
          </p:txBody>
        </p:sp>
      </p:grpSp>
      <p:grpSp>
        <p:nvGrpSpPr>
          <p:cNvPr id="1572" name="Google Shape;1572;p90"/>
          <p:cNvGrpSpPr/>
          <p:nvPr/>
        </p:nvGrpSpPr>
        <p:grpSpPr>
          <a:xfrm>
            <a:off x="4659120" y="3557520"/>
            <a:ext cx="3805920" cy="639360"/>
            <a:chOff x="4659120" y="3557520"/>
            <a:chExt cx="3805920" cy="639360"/>
          </a:xfrm>
        </p:grpSpPr>
        <p:sp>
          <p:nvSpPr>
            <p:cNvPr id="1573" name="Google Shape;1573;p90"/>
            <p:cNvSpPr/>
            <p:nvPr/>
          </p:nvSpPr>
          <p:spPr>
            <a:xfrm>
              <a:off x="4659120" y="355752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74" name="Google Shape;1574;p90"/>
            <p:cNvSpPr/>
            <p:nvPr/>
          </p:nvSpPr>
          <p:spPr>
            <a:xfrm>
              <a:off x="4852800" y="361728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rgbClr val="000000"/>
                </a:solidFill>
                <a:latin typeface="Arial"/>
                <a:ea typeface="Arial"/>
                <a:cs typeface="Arial"/>
                <a:sym typeface="Arial"/>
              </a:endParaRPr>
            </a:p>
          </p:txBody>
        </p:sp>
      </p:grpSp>
      <p:sp>
        <p:nvSpPr>
          <p:cNvPr id="1575" name="Google Shape;1575;p90"/>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9" name="Shape 1579"/>
        <p:cNvGrpSpPr/>
        <p:nvPr/>
      </p:nvGrpSpPr>
      <p:grpSpPr>
        <a:xfrm>
          <a:off x="0" y="0"/>
          <a:ext cx="0" cy="0"/>
          <a:chOff x="0" y="0"/>
          <a:chExt cx="0" cy="0"/>
        </a:xfrm>
      </p:grpSpPr>
      <p:sp>
        <p:nvSpPr>
          <p:cNvPr id="1580" name="Google Shape;1580;p91"/>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0" i="0" sz="3000" u="none" cap="none" strike="noStrike">
              <a:solidFill>
                <a:srgbClr val="000000"/>
              </a:solidFill>
              <a:latin typeface="Arial"/>
              <a:ea typeface="Arial"/>
              <a:cs typeface="Arial"/>
              <a:sym typeface="Arial"/>
            </a:endParaRPr>
          </a:p>
        </p:txBody>
      </p:sp>
      <p:grpSp>
        <p:nvGrpSpPr>
          <p:cNvPr id="1581" name="Google Shape;1581;p91"/>
          <p:cNvGrpSpPr/>
          <p:nvPr/>
        </p:nvGrpSpPr>
        <p:grpSpPr>
          <a:xfrm>
            <a:off x="678600" y="2327040"/>
            <a:ext cx="3805920" cy="662040"/>
            <a:chOff x="678600" y="2327040"/>
            <a:chExt cx="3805920" cy="662040"/>
          </a:xfrm>
        </p:grpSpPr>
        <p:sp>
          <p:nvSpPr>
            <p:cNvPr id="1582" name="Google Shape;1582;p91"/>
            <p:cNvSpPr/>
            <p:nvPr/>
          </p:nvSpPr>
          <p:spPr>
            <a:xfrm>
              <a:off x="678600" y="232704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83" name="Google Shape;1583;p91"/>
            <p:cNvSpPr/>
            <p:nvPr/>
          </p:nvSpPr>
          <p:spPr>
            <a:xfrm>
              <a:off x="871920" y="2388960"/>
              <a:ext cx="336888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Mot de passe</a:t>
              </a:r>
              <a:endParaRPr b="0" i="0" sz="1100" u="none" cap="none" strike="noStrike">
                <a:solidFill>
                  <a:srgbClr val="000000"/>
                </a:solidFill>
                <a:latin typeface="Arial"/>
                <a:ea typeface="Arial"/>
                <a:cs typeface="Arial"/>
                <a:sym typeface="Arial"/>
              </a:endParaRPr>
            </a:p>
          </p:txBody>
        </p:sp>
      </p:grpSp>
      <p:grpSp>
        <p:nvGrpSpPr>
          <p:cNvPr id="1584" name="Google Shape;1584;p91"/>
          <p:cNvGrpSpPr/>
          <p:nvPr/>
        </p:nvGrpSpPr>
        <p:grpSpPr>
          <a:xfrm>
            <a:off x="4659120" y="2327040"/>
            <a:ext cx="3805920" cy="662040"/>
            <a:chOff x="4659120" y="2327040"/>
            <a:chExt cx="3805920" cy="662040"/>
          </a:xfrm>
        </p:grpSpPr>
        <p:sp>
          <p:nvSpPr>
            <p:cNvPr id="1585" name="Google Shape;1585;p91"/>
            <p:cNvSpPr/>
            <p:nvPr/>
          </p:nvSpPr>
          <p:spPr>
            <a:xfrm>
              <a:off x="4659120" y="232704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86" name="Google Shape;1586;p91"/>
            <p:cNvSpPr/>
            <p:nvPr/>
          </p:nvSpPr>
          <p:spPr>
            <a:xfrm>
              <a:off x="4852800" y="2388960"/>
              <a:ext cx="336888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Numéro de sécurité sociale</a:t>
              </a:r>
              <a:endParaRPr b="0" i="0" sz="1100" u="none" cap="none" strike="noStrike">
                <a:solidFill>
                  <a:srgbClr val="000000"/>
                </a:solidFill>
                <a:latin typeface="Arial"/>
                <a:ea typeface="Arial"/>
                <a:cs typeface="Arial"/>
                <a:sym typeface="Arial"/>
              </a:endParaRPr>
            </a:p>
          </p:txBody>
        </p:sp>
      </p:grpSp>
      <p:grpSp>
        <p:nvGrpSpPr>
          <p:cNvPr id="1587" name="Google Shape;1587;p91"/>
          <p:cNvGrpSpPr/>
          <p:nvPr/>
        </p:nvGrpSpPr>
        <p:grpSpPr>
          <a:xfrm>
            <a:off x="678600" y="3163680"/>
            <a:ext cx="3805920" cy="662040"/>
            <a:chOff x="678600" y="3163680"/>
            <a:chExt cx="3805920" cy="662040"/>
          </a:xfrm>
        </p:grpSpPr>
        <p:sp>
          <p:nvSpPr>
            <p:cNvPr id="1588" name="Google Shape;1588;p91"/>
            <p:cNvSpPr/>
            <p:nvPr/>
          </p:nvSpPr>
          <p:spPr>
            <a:xfrm>
              <a:off x="678600" y="316368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89" name="Google Shape;1589;p91"/>
            <p:cNvSpPr/>
            <p:nvPr/>
          </p:nvSpPr>
          <p:spPr>
            <a:xfrm>
              <a:off x="687600" y="3225600"/>
              <a:ext cx="373752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Adresse</a:t>
              </a:r>
              <a:endParaRPr b="0" i="0" sz="1100" u="none" cap="none" strike="noStrike">
                <a:solidFill>
                  <a:srgbClr val="000000"/>
                </a:solidFill>
                <a:latin typeface="Arial"/>
                <a:ea typeface="Arial"/>
                <a:cs typeface="Arial"/>
                <a:sym typeface="Arial"/>
              </a:endParaRPr>
            </a:p>
          </p:txBody>
        </p:sp>
      </p:grpSp>
      <p:grpSp>
        <p:nvGrpSpPr>
          <p:cNvPr id="1590" name="Google Shape;1590;p91"/>
          <p:cNvGrpSpPr/>
          <p:nvPr/>
        </p:nvGrpSpPr>
        <p:grpSpPr>
          <a:xfrm>
            <a:off x="4659120" y="3163680"/>
            <a:ext cx="3805920" cy="662040"/>
            <a:chOff x="4659120" y="3163680"/>
            <a:chExt cx="3805920" cy="662040"/>
          </a:xfrm>
        </p:grpSpPr>
        <p:sp>
          <p:nvSpPr>
            <p:cNvPr id="1591" name="Google Shape;1591;p91"/>
            <p:cNvSpPr/>
            <p:nvPr/>
          </p:nvSpPr>
          <p:spPr>
            <a:xfrm>
              <a:off x="4659120" y="316368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92" name="Google Shape;1592;p91"/>
            <p:cNvSpPr/>
            <p:nvPr/>
          </p:nvSpPr>
          <p:spPr>
            <a:xfrm>
              <a:off x="4852800" y="3225600"/>
              <a:ext cx="336888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Adresse email</a:t>
              </a:r>
              <a:endParaRPr b="0" i="0" sz="1100" u="none" cap="none" strike="noStrike">
                <a:solidFill>
                  <a:srgbClr val="000000"/>
                </a:solidFill>
                <a:latin typeface="Arial"/>
                <a:ea typeface="Arial"/>
                <a:cs typeface="Arial"/>
                <a:sym typeface="Arial"/>
              </a:endParaRPr>
            </a:p>
          </p:txBody>
        </p:sp>
      </p:grpSp>
      <p:sp>
        <p:nvSpPr>
          <p:cNvPr id="1593" name="Google Shape;1593;p91"/>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i="0" lang="fr" sz="1000" u="none" cap="none" strike="noStrike">
                <a:solidFill>
                  <a:schemeClr val="dk2"/>
                </a:solidFill>
                <a:latin typeface="Palanquin"/>
                <a:ea typeface="Palanquin"/>
                <a:cs typeface="Palanquin"/>
                <a:sym typeface="Palanquin"/>
              </a:rPr>
              <a:t>‹#›</a:t>
            </a:fld>
            <a:endParaRPr b="0" i="0" sz="1000" u="none" cap="none" strike="noStrike">
              <a:solidFill>
                <a:srgbClr val="000000"/>
              </a:solidFill>
              <a:latin typeface="Times New Roman"/>
              <a:ea typeface="Times New Roman"/>
              <a:cs typeface="Times New Roman"/>
              <a:sym typeface="Times New Roman"/>
            </a:endParaRPr>
          </a:p>
        </p:txBody>
      </p:sp>
      <p:grpSp>
        <p:nvGrpSpPr>
          <p:cNvPr id="1594" name="Google Shape;1594;p91"/>
          <p:cNvGrpSpPr/>
          <p:nvPr/>
        </p:nvGrpSpPr>
        <p:grpSpPr>
          <a:xfrm>
            <a:off x="678600" y="4000320"/>
            <a:ext cx="3805920" cy="662040"/>
            <a:chOff x="678600" y="4000320"/>
            <a:chExt cx="3805920" cy="662040"/>
          </a:xfrm>
        </p:grpSpPr>
        <p:sp>
          <p:nvSpPr>
            <p:cNvPr id="1595" name="Google Shape;1595;p91"/>
            <p:cNvSpPr/>
            <p:nvPr/>
          </p:nvSpPr>
          <p:spPr>
            <a:xfrm>
              <a:off x="678600" y="400032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96" name="Google Shape;1596;p91"/>
            <p:cNvSpPr/>
            <p:nvPr/>
          </p:nvSpPr>
          <p:spPr>
            <a:xfrm>
              <a:off x="687600" y="4062240"/>
              <a:ext cx="373752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Prénom</a:t>
              </a:r>
              <a:endParaRPr b="0" i="0" sz="1100" u="none" cap="none" strike="noStrike">
                <a:solidFill>
                  <a:srgbClr val="000000"/>
                </a:solidFill>
                <a:latin typeface="Arial"/>
                <a:ea typeface="Arial"/>
                <a:cs typeface="Arial"/>
                <a:sym typeface="Arial"/>
              </a:endParaRPr>
            </a:p>
          </p:txBody>
        </p:sp>
      </p:grpSp>
      <p:grpSp>
        <p:nvGrpSpPr>
          <p:cNvPr id="1597" name="Google Shape;1597;p91"/>
          <p:cNvGrpSpPr/>
          <p:nvPr/>
        </p:nvGrpSpPr>
        <p:grpSpPr>
          <a:xfrm>
            <a:off x="4659120" y="4000320"/>
            <a:ext cx="3805920" cy="662040"/>
            <a:chOff x="4659120" y="4000320"/>
            <a:chExt cx="3805920" cy="662040"/>
          </a:xfrm>
        </p:grpSpPr>
        <p:sp>
          <p:nvSpPr>
            <p:cNvPr id="1598" name="Google Shape;1598;p91"/>
            <p:cNvSpPr/>
            <p:nvPr/>
          </p:nvSpPr>
          <p:spPr>
            <a:xfrm>
              <a:off x="4659120" y="4000320"/>
              <a:ext cx="3805920" cy="6620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599" name="Google Shape;1599;p91"/>
            <p:cNvSpPr/>
            <p:nvPr/>
          </p:nvSpPr>
          <p:spPr>
            <a:xfrm>
              <a:off x="4852800" y="4062240"/>
              <a:ext cx="3368880" cy="51552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i="0" lang="fr" sz="1100" u="none" cap="none" strike="noStrike">
                  <a:solidFill>
                    <a:schemeClr val="lt1"/>
                  </a:solidFill>
                  <a:latin typeface="Palanquin Medium"/>
                  <a:ea typeface="Palanquin Medium"/>
                  <a:cs typeface="Palanquin Medium"/>
                  <a:sym typeface="Palanquin Medium"/>
                </a:rPr>
                <a:t>Numéro de téléphone</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3" name="Shape 1603"/>
        <p:cNvGrpSpPr/>
        <p:nvPr/>
      </p:nvGrpSpPr>
      <p:grpSpPr>
        <a:xfrm>
          <a:off x="0" y="0"/>
          <a:ext cx="0" cy="0"/>
          <a:chOff x="0" y="0"/>
          <a:chExt cx="0" cy="0"/>
        </a:xfrm>
      </p:grpSpPr>
      <p:sp>
        <p:nvSpPr>
          <p:cNvPr id="1604" name="Google Shape;1604;p92"/>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0" i="0" sz="3000" u="none" cap="none" strike="noStrike">
              <a:solidFill>
                <a:srgbClr val="000000"/>
              </a:solidFill>
              <a:latin typeface="Arial"/>
              <a:ea typeface="Arial"/>
              <a:cs typeface="Arial"/>
              <a:sym typeface="Arial"/>
            </a:endParaRPr>
          </a:p>
        </p:txBody>
      </p:sp>
      <p:grpSp>
        <p:nvGrpSpPr>
          <p:cNvPr id="1605" name="Google Shape;1605;p92"/>
          <p:cNvGrpSpPr/>
          <p:nvPr/>
        </p:nvGrpSpPr>
        <p:grpSpPr>
          <a:xfrm>
            <a:off x="678600" y="2327040"/>
            <a:ext cx="3805920" cy="662040"/>
            <a:chOff x="678600" y="2327040"/>
            <a:chExt cx="3805920" cy="662040"/>
          </a:xfrm>
        </p:grpSpPr>
        <p:sp>
          <p:nvSpPr>
            <p:cNvPr id="1606" name="Google Shape;1606;p92"/>
            <p:cNvSpPr/>
            <p:nvPr/>
          </p:nvSpPr>
          <p:spPr>
            <a:xfrm>
              <a:off x="678600" y="232704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07" name="Google Shape;1607;p92"/>
            <p:cNvSpPr/>
            <p:nvPr/>
          </p:nvSpPr>
          <p:spPr>
            <a:xfrm>
              <a:off x="871920" y="2388960"/>
              <a:ext cx="336888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Mot de passe</a:t>
              </a:r>
              <a:endParaRPr b="0" sz="1100" strike="noStrike">
                <a:solidFill>
                  <a:srgbClr val="000000"/>
                </a:solidFill>
                <a:latin typeface="Arial"/>
                <a:ea typeface="Arial"/>
                <a:cs typeface="Arial"/>
                <a:sym typeface="Arial"/>
              </a:endParaRPr>
            </a:p>
          </p:txBody>
        </p:sp>
      </p:grpSp>
      <p:grpSp>
        <p:nvGrpSpPr>
          <p:cNvPr id="1608" name="Google Shape;1608;p92"/>
          <p:cNvGrpSpPr/>
          <p:nvPr/>
        </p:nvGrpSpPr>
        <p:grpSpPr>
          <a:xfrm>
            <a:off x="4659120" y="2327040"/>
            <a:ext cx="3805920" cy="662040"/>
            <a:chOff x="4659120" y="2327040"/>
            <a:chExt cx="3805920" cy="662040"/>
          </a:xfrm>
        </p:grpSpPr>
        <p:sp>
          <p:nvSpPr>
            <p:cNvPr id="1609" name="Google Shape;1609;p92"/>
            <p:cNvSpPr/>
            <p:nvPr/>
          </p:nvSpPr>
          <p:spPr>
            <a:xfrm>
              <a:off x="4659120" y="232704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10" name="Google Shape;1610;p92"/>
            <p:cNvSpPr/>
            <p:nvPr/>
          </p:nvSpPr>
          <p:spPr>
            <a:xfrm>
              <a:off x="4852800" y="2388960"/>
              <a:ext cx="336888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Numéro de sécurité sociale</a:t>
              </a:r>
              <a:endParaRPr b="0" sz="1100" strike="noStrike">
                <a:solidFill>
                  <a:srgbClr val="000000"/>
                </a:solidFill>
                <a:latin typeface="Arial"/>
                <a:ea typeface="Arial"/>
                <a:cs typeface="Arial"/>
                <a:sym typeface="Arial"/>
              </a:endParaRPr>
            </a:p>
          </p:txBody>
        </p:sp>
      </p:grpSp>
      <p:grpSp>
        <p:nvGrpSpPr>
          <p:cNvPr id="1611" name="Google Shape;1611;p92"/>
          <p:cNvGrpSpPr/>
          <p:nvPr/>
        </p:nvGrpSpPr>
        <p:grpSpPr>
          <a:xfrm>
            <a:off x="678600" y="3163680"/>
            <a:ext cx="3805920" cy="662040"/>
            <a:chOff x="678600" y="3163680"/>
            <a:chExt cx="3805920" cy="662040"/>
          </a:xfrm>
        </p:grpSpPr>
        <p:sp>
          <p:nvSpPr>
            <p:cNvPr id="1612" name="Google Shape;1612;p92"/>
            <p:cNvSpPr/>
            <p:nvPr/>
          </p:nvSpPr>
          <p:spPr>
            <a:xfrm>
              <a:off x="678600" y="316368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13" name="Google Shape;1613;p92"/>
            <p:cNvSpPr/>
            <p:nvPr/>
          </p:nvSpPr>
          <p:spPr>
            <a:xfrm>
              <a:off x="687600" y="3225600"/>
              <a:ext cx="373752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Adresse</a:t>
              </a:r>
              <a:endParaRPr b="0" sz="1100" strike="noStrike">
                <a:solidFill>
                  <a:srgbClr val="000000"/>
                </a:solidFill>
                <a:latin typeface="Arial"/>
                <a:ea typeface="Arial"/>
                <a:cs typeface="Arial"/>
                <a:sym typeface="Arial"/>
              </a:endParaRPr>
            </a:p>
          </p:txBody>
        </p:sp>
      </p:grpSp>
      <p:grpSp>
        <p:nvGrpSpPr>
          <p:cNvPr id="1614" name="Google Shape;1614;p92"/>
          <p:cNvGrpSpPr/>
          <p:nvPr/>
        </p:nvGrpSpPr>
        <p:grpSpPr>
          <a:xfrm>
            <a:off x="4659120" y="3163680"/>
            <a:ext cx="3805920" cy="662040"/>
            <a:chOff x="4659120" y="3163680"/>
            <a:chExt cx="3805920" cy="662040"/>
          </a:xfrm>
        </p:grpSpPr>
        <p:sp>
          <p:nvSpPr>
            <p:cNvPr id="1615" name="Google Shape;1615;p92"/>
            <p:cNvSpPr/>
            <p:nvPr/>
          </p:nvSpPr>
          <p:spPr>
            <a:xfrm>
              <a:off x="4659120" y="316368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16" name="Google Shape;1616;p92"/>
            <p:cNvSpPr/>
            <p:nvPr/>
          </p:nvSpPr>
          <p:spPr>
            <a:xfrm>
              <a:off x="4852800" y="3225600"/>
              <a:ext cx="336888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Adresse email</a:t>
              </a:r>
              <a:endParaRPr b="0" sz="1100" strike="noStrike">
                <a:solidFill>
                  <a:srgbClr val="000000"/>
                </a:solidFill>
                <a:latin typeface="Arial"/>
                <a:ea typeface="Arial"/>
                <a:cs typeface="Arial"/>
                <a:sym typeface="Arial"/>
              </a:endParaRPr>
            </a:p>
          </p:txBody>
        </p:sp>
      </p:grpSp>
      <p:sp>
        <p:nvSpPr>
          <p:cNvPr id="1617" name="Google Shape;1617;p92"/>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u="none" strike="noStrike">
                <a:solidFill>
                  <a:schemeClr val="dk2"/>
                </a:solidFill>
                <a:latin typeface="Palanquin"/>
                <a:ea typeface="Palanquin"/>
                <a:cs typeface="Palanquin"/>
                <a:sym typeface="Palanquin"/>
              </a:rPr>
              <a:t>‹#›</a:t>
            </a:fld>
            <a:endParaRPr b="0" sz="1000" u="none" strike="noStrike">
              <a:solidFill>
                <a:srgbClr val="000000"/>
              </a:solidFill>
              <a:latin typeface="Times New Roman"/>
              <a:ea typeface="Times New Roman"/>
              <a:cs typeface="Times New Roman"/>
              <a:sym typeface="Times New Roman"/>
            </a:endParaRPr>
          </a:p>
        </p:txBody>
      </p:sp>
      <p:grpSp>
        <p:nvGrpSpPr>
          <p:cNvPr id="1618" name="Google Shape;1618;p92"/>
          <p:cNvGrpSpPr/>
          <p:nvPr/>
        </p:nvGrpSpPr>
        <p:grpSpPr>
          <a:xfrm>
            <a:off x="678600" y="4000320"/>
            <a:ext cx="3805920" cy="662040"/>
            <a:chOff x="678600" y="4000320"/>
            <a:chExt cx="3805920" cy="662040"/>
          </a:xfrm>
        </p:grpSpPr>
        <p:sp>
          <p:nvSpPr>
            <p:cNvPr id="1619" name="Google Shape;1619;p92"/>
            <p:cNvSpPr/>
            <p:nvPr/>
          </p:nvSpPr>
          <p:spPr>
            <a:xfrm>
              <a:off x="678600" y="400032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20" name="Google Shape;1620;p92"/>
            <p:cNvSpPr/>
            <p:nvPr/>
          </p:nvSpPr>
          <p:spPr>
            <a:xfrm>
              <a:off x="687600" y="4062240"/>
              <a:ext cx="373752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Prénom</a:t>
              </a:r>
              <a:endParaRPr b="0" sz="1100" strike="noStrike">
                <a:solidFill>
                  <a:srgbClr val="000000"/>
                </a:solidFill>
                <a:latin typeface="Arial"/>
                <a:ea typeface="Arial"/>
                <a:cs typeface="Arial"/>
                <a:sym typeface="Arial"/>
              </a:endParaRPr>
            </a:p>
          </p:txBody>
        </p:sp>
      </p:grpSp>
      <p:grpSp>
        <p:nvGrpSpPr>
          <p:cNvPr id="1621" name="Google Shape;1621;p92"/>
          <p:cNvGrpSpPr/>
          <p:nvPr/>
        </p:nvGrpSpPr>
        <p:grpSpPr>
          <a:xfrm>
            <a:off x="4659120" y="4000320"/>
            <a:ext cx="3805920" cy="662040"/>
            <a:chOff x="4659120" y="4000320"/>
            <a:chExt cx="3805920" cy="662040"/>
          </a:xfrm>
        </p:grpSpPr>
        <p:sp>
          <p:nvSpPr>
            <p:cNvPr id="1622" name="Google Shape;1622;p92"/>
            <p:cNvSpPr/>
            <p:nvPr/>
          </p:nvSpPr>
          <p:spPr>
            <a:xfrm>
              <a:off x="4659120" y="4000320"/>
              <a:ext cx="3805920" cy="6620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23" name="Google Shape;1623;p92"/>
            <p:cNvSpPr/>
            <p:nvPr/>
          </p:nvSpPr>
          <p:spPr>
            <a:xfrm>
              <a:off x="4852800" y="4062240"/>
              <a:ext cx="3368880" cy="51552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Numéro de téléphone</a:t>
              </a:r>
              <a:endParaRPr b="0" sz="1100" strike="noStrike">
                <a:solidFill>
                  <a:srgbClr val="000000"/>
                </a:solidFill>
                <a:latin typeface="Arial"/>
                <a:ea typeface="Arial"/>
                <a:cs typeface="Arial"/>
                <a:sym typeface="Arial"/>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7" name="Shape 1627"/>
        <p:cNvGrpSpPr/>
        <p:nvPr/>
      </p:nvGrpSpPr>
      <p:grpSpPr>
        <a:xfrm>
          <a:off x="0" y="0"/>
          <a:ext cx="0" cy="0"/>
          <a:chOff x="0" y="0"/>
          <a:chExt cx="0" cy="0"/>
        </a:xfrm>
      </p:grpSpPr>
      <p:sp>
        <p:nvSpPr>
          <p:cNvPr id="1628" name="Google Shape;1628;p93"/>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Sélectionnez quels sont les droits fournis aux individus par le RGPD.</a:t>
            </a:r>
            <a:endParaRPr b="0" sz="3000" strike="noStrike">
              <a:solidFill>
                <a:srgbClr val="000000"/>
              </a:solidFill>
              <a:latin typeface="Arial"/>
              <a:ea typeface="Arial"/>
              <a:cs typeface="Arial"/>
              <a:sym typeface="Arial"/>
            </a:endParaRPr>
          </a:p>
        </p:txBody>
      </p:sp>
      <p:grpSp>
        <p:nvGrpSpPr>
          <p:cNvPr id="1629" name="Google Shape;1629;p93"/>
          <p:cNvGrpSpPr/>
          <p:nvPr/>
        </p:nvGrpSpPr>
        <p:grpSpPr>
          <a:xfrm>
            <a:off x="678240" y="1924200"/>
            <a:ext cx="3805920" cy="468000"/>
            <a:chOff x="678240" y="1924200"/>
            <a:chExt cx="3805920" cy="468000"/>
          </a:xfrm>
        </p:grpSpPr>
        <p:sp>
          <p:nvSpPr>
            <p:cNvPr id="1630" name="Google Shape;1630;p93"/>
            <p:cNvSpPr/>
            <p:nvPr/>
          </p:nvSpPr>
          <p:spPr>
            <a:xfrm>
              <a:off x="678240" y="192420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31" name="Google Shape;1631;p93"/>
            <p:cNvSpPr/>
            <p:nvPr/>
          </p:nvSpPr>
          <p:spPr>
            <a:xfrm>
              <a:off x="871920" y="196776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au partage</a:t>
              </a:r>
              <a:endParaRPr b="0" sz="1100" strike="noStrike">
                <a:solidFill>
                  <a:srgbClr val="000000"/>
                </a:solidFill>
                <a:latin typeface="Arial"/>
                <a:ea typeface="Arial"/>
                <a:cs typeface="Arial"/>
                <a:sym typeface="Arial"/>
              </a:endParaRPr>
            </a:p>
          </p:txBody>
        </p:sp>
      </p:grpSp>
      <p:grpSp>
        <p:nvGrpSpPr>
          <p:cNvPr id="1632" name="Google Shape;1632;p93"/>
          <p:cNvGrpSpPr/>
          <p:nvPr/>
        </p:nvGrpSpPr>
        <p:grpSpPr>
          <a:xfrm>
            <a:off x="4659120" y="1924200"/>
            <a:ext cx="3805920" cy="468000"/>
            <a:chOff x="4659120" y="1924200"/>
            <a:chExt cx="3805920" cy="468000"/>
          </a:xfrm>
        </p:grpSpPr>
        <p:sp>
          <p:nvSpPr>
            <p:cNvPr id="1633" name="Google Shape;1633;p93"/>
            <p:cNvSpPr/>
            <p:nvPr/>
          </p:nvSpPr>
          <p:spPr>
            <a:xfrm>
              <a:off x="4659120" y="192420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34" name="Google Shape;1634;p93"/>
            <p:cNvSpPr/>
            <p:nvPr/>
          </p:nvSpPr>
          <p:spPr>
            <a:xfrm>
              <a:off x="4852800" y="196776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d'opposition</a:t>
              </a:r>
              <a:endParaRPr b="0" sz="1100" strike="noStrike">
                <a:solidFill>
                  <a:srgbClr val="000000"/>
                </a:solidFill>
                <a:latin typeface="Arial"/>
                <a:ea typeface="Arial"/>
                <a:cs typeface="Arial"/>
                <a:sym typeface="Arial"/>
              </a:endParaRPr>
            </a:p>
          </p:txBody>
        </p:sp>
      </p:grpSp>
      <p:grpSp>
        <p:nvGrpSpPr>
          <p:cNvPr id="1635" name="Google Shape;1635;p93"/>
          <p:cNvGrpSpPr/>
          <p:nvPr/>
        </p:nvGrpSpPr>
        <p:grpSpPr>
          <a:xfrm>
            <a:off x="678240" y="2516040"/>
            <a:ext cx="3805920" cy="468000"/>
            <a:chOff x="678240" y="2516040"/>
            <a:chExt cx="3805920" cy="468000"/>
          </a:xfrm>
        </p:grpSpPr>
        <p:sp>
          <p:nvSpPr>
            <p:cNvPr id="1636" name="Google Shape;1636;p93"/>
            <p:cNvSpPr/>
            <p:nvPr/>
          </p:nvSpPr>
          <p:spPr>
            <a:xfrm>
              <a:off x="678240" y="251604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37" name="Google Shape;1637;p93"/>
            <p:cNvSpPr/>
            <p:nvPr/>
          </p:nvSpPr>
          <p:spPr>
            <a:xfrm>
              <a:off x="687600" y="2559600"/>
              <a:ext cx="373752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l'information</a:t>
              </a:r>
              <a:endParaRPr b="0" sz="1100" strike="noStrike">
                <a:solidFill>
                  <a:srgbClr val="000000"/>
                </a:solidFill>
                <a:latin typeface="Arial"/>
                <a:ea typeface="Arial"/>
                <a:cs typeface="Arial"/>
                <a:sym typeface="Arial"/>
              </a:endParaRPr>
            </a:p>
          </p:txBody>
        </p:sp>
      </p:grpSp>
      <p:grpSp>
        <p:nvGrpSpPr>
          <p:cNvPr id="1638" name="Google Shape;1638;p93"/>
          <p:cNvGrpSpPr/>
          <p:nvPr/>
        </p:nvGrpSpPr>
        <p:grpSpPr>
          <a:xfrm>
            <a:off x="4659120" y="2516040"/>
            <a:ext cx="3805920" cy="468000"/>
            <a:chOff x="4659120" y="2516040"/>
            <a:chExt cx="3805920" cy="468000"/>
          </a:xfrm>
        </p:grpSpPr>
        <p:sp>
          <p:nvSpPr>
            <p:cNvPr id="1639" name="Google Shape;1639;p93"/>
            <p:cNvSpPr/>
            <p:nvPr/>
          </p:nvSpPr>
          <p:spPr>
            <a:xfrm>
              <a:off x="4659120" y="251604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40" name="Google Shape;1640;p93"/>
            <p:cNvSpPr/>
            <p:nvPr/>
          </p:nvSpPr>
          <p:spPr>
            <a:xfrm>
              <a:off x="4852800" y="255960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de rectification</a:t>
              </a:r>
              <a:endParaRPr b="0" sz="1100" strike="noStrike">
                <a:solidFill>
                  <a:srgbClr val="000000"/>
                </a:solidFill>
                <a:latin typeface="Arial"/>
                <a:ea typeface="Arial"/>
                <a:cs typeface="Arial"/>
                <a:sym typeface="Arial"/>
              </a:endParaRPr>
            </a:p>
          </p:txBody>
        </p:sp>
      </p:grpSp>
      <p:sp>
        <p:nvSpPr>
          <p:cNvPr id="1641" name="Google Shape;1641;p93"/>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grpSp>
        <p:nvGrpSpPr>
          <p:cNvPr id="1642" name="Google Shape;1642;p93"/>
          <p:cNvGrpSpPr/>
          <p:nvPr/>
        </p:nvGrpSpPr>
        <p:grpSpPr>
          <a:xfrm>
            <a:off x="678240" y="3107880"/>
            <a:ext cx="3805920" cy="468000"/>
            <a:chOff x="678240" y="3107880"/>
            <a:chExt cx="3805920" cy="468000"/>
          </a:xfrm>
        </p:grpSpPr>
        <p:sp>
          <p:nvSpPr>
            <p:cNvPr id="1643" name="Google Shape;1643;p93"/>
            <p:cNvSpPr/>
            <p:nvPr/>
          </p:nvSpPr>
          <p:spPr>
            <a:xfrm>
              <a:off x="678240" y="310788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44" name="Google Shape;1644;p93"/>
            <p:cNvSpPr/>
            <p:nvPr/>
          </p:nvSpPr>
          <p:spPr>
            <a:xfrm>
              <a:off x="687600" y="3151440"/>
              <a:ext cx="373752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d'anticipation</a:t>
              </a:r>
              <a:endParaRPr b="0" sz="1100" strike="noStrike">
                <a:solidFill>
                  <a:srgbClr val="000000"/>
                </a:solidFill>
                <a:latin typeface="Arial"/>
                <a:ea typeface="Arial"/>
                <a:cs typeface="Arial"/>
                <a:sym typeface="Arial"/>
              </a:endParaRPr>
            </a:p>
          </p:txBody>
        </p:sp>
      </p:grpSp>
      <p:grpSp>
        <p:nvGrpSpPr>
          <p:cNvPr id="1645" name="Google Shape;1645;p93"/>
          <p:cNvGrpSpPr/>
          <p:nvPr/>
        </p:nvGrpSpPr>
        <p:grpSpPr>
          <a:xfrm>
            <a:off x="4659120" y="3107880"/>
            <a:ext cx="3805920" cy="468000"/>
            <a:chOff x="4659120" y="3107880"/>
            <a:chExt cx="3805920" cy="468000"/>
          </a:xfrm>
        </p:grpSpPr>
        <p:sp>
          <p:nvSpPr>
            <p:cNvPr id="1646" name="Google Shape;1646;p93"/>
            <p:cNvSpPr/>
            <p:nvPr/>
          </p:nvSpPr>
          <p:spPr>
            <a:xfrm>
              <a:off x="4659120" y="310788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47" name="Google Shape;1647;p93"/>
            <p:cNvSpPr/>
            <p:nvPr/>
          </p:nvSpPr>
          <p:spPr>
            <a:xfrm>
              <a:off x="4852800" y="315144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d'accès</a:t>
              </a:r>
              <a:endParaRPr b="0" sz="1100" strike="noStrike">
                <a:solidFill>
                  <a:srgbClr val="000000"/>
                </a:solidFill>
                <a:latin typeface="Arial"/>
                <a:ea typeface="Arial"/>
                <a:cs typeface="Arial"/>
                <a:sym typeface="Arial"/>
              </a:endParaRPr>
            </a:p>
          </p:txBody>
        </p:sp>
      </p:grpSp>
      <p:grpSp>
        <p:nvGrpSpPr>
          <p:cNvPr id="1648" name="Google Shape;1648;p93"/>
          <p:cNvGrpSpPr/>
          <p:nvPr/>
        </p:nvGrpSpPr>
        <p:grpSpPr>
          <a:xfrm>
            <a:off x="678240" y="3699720"/>
            <a:ext cx="3805920" cy="468000"/>
            <a:chOff x="678240" y="3699720"/>
            <a:chExt cx="3805920" cy="468000"/>
          </a:xfrm>
        </p:grpSpPr>
        <p:sp>
          <p:nvSpPr>
            <p:cNvPr id="1649" name="Google Shape;1649;p93"/>
            <p:cNvSpPr/>
            <p:nvPr/>
          </p:nvSpPr>
          <p:spPr>
            <a:xfrm>
              <a:off x="678240" y="369972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50" name="Google Shape;1650;p93"/>
            <p:cNvSpPr/>
            <p:nvPr/>
          </p:nvSpPr>
          <p:spPr>
            <a:xfrm>
              <a:off x="687600" y="3743280"/>
              <a:ext cx="373752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l'effacement</a:t>
              </a:r>
              <a:endParaRPr b="0" sz="1100" strike="noStrike">
                <a:solidFill>
                  <a:srgbClr val="000000"/>
                </a:solidFill>
                <a:latin typeface="Arial"/>
                <a:ea typeface="Arial"/>
                <a:cs typeface="Arial"/>
                <a:sym typeface="Arial"/>
              </a:endParaRPr>
            </a:p>
          </p:txBody>
        </p:sp>
      </p:grpSp>
      <p:grpSp>
        <p:nvGrpSpPr>
          <p:cNvPr id="1651" name="Google Shape;1651;p93"/>
          <p:cNvGrpSpPr/>
          <p:nvPr/>
        </p:nvGrpSpPr>
        <p:grpSpPr>
          <a:xfrm>
            <a:off x="4659120" y="3699720"/>
            <a:ext cx="3805920" cy="468000"/>
            <a:chOff x="4659120" y="3699720"/>
            <a:chExt cx="3805920" cy="468000"/>
          </a:xfrm>
        </p:grpSpPr>
        <p:sp>
          <p:nvSpPr>
            <p:cNvPr id="1652" name="Google Shape;1652;p93"/>
            <p:cNvSpPr/>
            <p:nvPr/>
          </p:nvSpPr>
          <p:spPr>
            <a:xfrm>
              <a:off x="4659120" y="369972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53" name="Google Shape;1653;p93"/>
            <p:cNvSpPr/>
            <p:nvPr/>
          </p:nvSpPr>
          <p:spPr>
            <a:xfrm>
              <a:off x="4852800" y="374328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la limitation</a:t>
              </a:r>
              <a:endParaRPr b="0" sz="1100" strike="noStrike">
                <a:solidFill>
                  <a:srgbClr val="000000"/>
                </a:solidFill>
                <a:latin typeface="Arial"/>
                <a:ea typeface="Arial"/>
                <a:cs typeface="Arial"/>
                <a:sym typeface="Arial"/>
              </a:endParaRPr>
            </a:p>
          </p:txBody>
        </p:sp>
      </p:grpSp>
      <p:grpSp>
        <p:nvGrpSpPr>
          <p:cNvPr id="1654" name="Google Shape;1654;p93"/>
          <p:cNvGrpSpPr/>
          <p:nvPr/>
        </p:nvGrpSpPr>
        <p:grpSpPr>
          <a:xfrm>
            <a:off x="678240" y="4291560"/>
            <a:ext cx="3805920" cy="468000"/>
            <a:chOff x="678240" y="4291560"/>
            <a:chExt cx="3805920" cy="468000"/>
          </a:xfrm>
        </p:grpSpPr>
        <p:sp>
          <p:nvSpPr>
            <p:cNvPr id="1655" name="Google Shape;1655;p93"/>
            <p:cNvSpPr/>
            <p:nvPr/>
          </p:nvSpPr>
          <p:spPr>
            <a:xfrm>
              <a:off x="678240" y="429156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56" name="Google Shape;1656;p93"/>
            <p:cNvSpPr/>
            <p:nvPr/>
          </p:nvSpPr>
          <p:spPr>
            <a:xfrm>
              <a:off x="687600" y="4335120"/>
              <a:ext cx="373752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la portabilité</a:t>
              </a:r>
              <a:endParaRPr b="0" sz="1100" strike="noStrike">
                <a:solidFill>
                  <a:srgbClr val="000000"/>
                </a:solidFill>
                <a:latin typeface="Arial"/>
                <a:ea typeface="Arial"/>
                <a:cs typeface="Arial"/>
                <a:sym typeface="Arial"/>
              </a:endParaRPr>
            </a:p>
          </p:txBody>
        </p:sp>
      </p:grpSp>
      <p:grpSp>
        <p:nvGrpSpPr>
          <p:cNvPr id="1657" name="Google Shape;1657;p93"/>
          <p:cNvGrpSpPr/>
          <p:nvPr/>
        </p:nvGrpSpPr>
        <p:grpSpPr>
          <a:xfrm>
            <a:off x="4659120" y="4291560"/>
            <a:ext cx="3805920" cy="468000"/>
            <a:chOff x="4659120" y="4291560"/>
            <a:chExt cx="3805920" cy="468000"/>
          </a:xfrm>
        </p:grpSpPr>
        <p:sp>
          <p:nvSpPr>
            <p:cNvPr id="1658" name="Google Shape;1658;p93"/>
            <p:cNvSpPr/>
            <p:nvPr/>
          </p:nvSpPr>
          <p:spPr>
            <a:xfrm>
              <a:off x="4659120" y="429156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59" name="Google Shape;1659;p93"/>
            <p:cNvSpPr/>
            <p:nvPr/>
          </p:nvSpPr>
          <p:spPr>
            <a:xfrm>
              <a:off x="4852800" y="433512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l'intervention humaine</a:t>
              </a:r>
              <a:endParaRPr b="0" sz="1100" strike="noStrike">
                <a:solidFill>
                  <a:srgbClr val="000000"/>
                </a:solidFill>
                <a:latin typeface="Arial"/>
                <a:ea typeface="Arial"/>
                <a:cs typeface="Arial"/>
                <a:sym typeface="Arial"/>
              </a:endParaRPr>
            </a:p>
          </p:txBody>
        </p:sp>
      </p:gr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3" name="Shape 1663"/>
        <p:cNvGrpSpPr/>
        <p:nvPr/>
      </p:nvGrpSpPr>
      <p:grpSpPr>
        <a:xfrm>
          <a:off x="0" y="0"/>
          <a:ext cx="0" cy="0"/>
          <a:chOff x="0" y="0"/>
          <a:chExt cx="0" cy="0"/>
        </a:xfrm>
      </p:grpSpPr>
      <p:sp>
        <p:nvSpPr>
          <p:cNvPr id="1664" name="Google Shape;1664;p94"/>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Sélectionnez quels sont les droits fournis aux individus par le RGPD.</a:t>
            </a:r>
            <a:endParaRPr b="0" sz="3000" strike="noStrike">
              <a:solidFill>
                <a:srgbClr val="000000"/>
              </a:solidFill>
              <a:latin typeface="Arial"/>
              <a:ea typeface="Arial"/>
              <a:cs typeface="Arial"/>
              <a:sym typeface="Arial"/>
            </a:endParaRPr>
          </a:p>
        </p:txBody>
      </p:sp>
      <p:grpSp>
        <p:nvGrpSpPr>
          <p:cNvPr id="1665" name="Google Shape;1665;p94"/>
          <p:cNvGrpSpPr/>
          <p:nvPr/>
        </p:nvGrpSpPr>
        <p:grpSpPr>
          <a:xfrm>
            <a:off x="678240" y="1924200"/>
            <a:ext cx="3805920" cy="468000"/>
            <a:chOff x="678240" y="1924200"/>
            <a:chExt cx="3805920" cy="468000"/>
          </a:xfrm>
        </p:grpSpPr>
        <p:sp>
          <p:nvSpPr>
            <p:cNvPr id="1666" name="Google Shape;1666;p94"/>
            <p:cNvSpPr/>
            <p:nvPr/>
          </p:nvSpPr>
          <p:spPr>
            <a:xfrm>
              <a:off x="678240" y="192420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67" name="Google Shape;1667;p94"/>
            <p:cNvSpPr/>
            <p:nvPr/>
          </p:nvSpPr>
          <p:spPr>
            <a:xfrm>
              <a:off x="871920" y="1967760"/>
              <a:ext cx="336888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au partage</a:t>
              </a:r>
              <a:endParaRPr b="0" sz="1100" strike="noStrike">
                <a:solidFill>
                  <a:srgbClr val="000000"/>
                </a:solidFill>
                <a:latin typeface="Arial"/>
                <a:ea typeface="Arial"/>
                <a:cs typeface="Arial"/>
                <a:sym typeface="Arial"/>
              </a:endParaRPr>
            </a:p>
          </p:txBody>
        </p:sp>
      </p:grpSp>
      <p:grpSp>
        <p:nvGrpSpPr>
          <p:cNvPr id="1668" name="Google Shape;1668;p94"/>
          <p:cNvGrpSpPr/>
          <p:nvPr/>
        </p:nvGrpSpPr>
        <p:grpSpPr>
          <a:xfrm>
            <a:off x="4659120" y="1924200"/>
            <a:ext cx="3805920" cy="468000"/>
            <a:chOff x="4659120" y="1924200"/>
            <a:chExt cx="3805920" cy="468000"/>
          </a:xfrm>
        </p:grpSpPr>
        <p:sp>
          <p:nvSpPr>
            <p:cNvPr id="1669" name="Google Shape;1669;p94"/>
            <p:cNvSpPr/>
            <p:nvPr/>
          </p:nvSpPr>
          <p:spPr>
            <a:xfrm>
              <a:off x="4659120" y="192420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70" name="Google Shape;1670;p94"/>
            <p:cNvSpPr/>
            <p:nvPr/>
          </p:nvSpPr>
          <p:spPr>
            <a:xfrm>
              <a:off x="4852800" y="1967760"/>
              <a:ext cx="336888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d'opposition</a:t>
              </a:r>
              <a:endParaRPr b="0" sz="1100" strike="noStrike">
                <a:solidFill>
                  <a:srgbClr val="000000"/>
                </a:solidFill>
                <a:latin typeface="Arial"/>
                <a:ea typeface="Arial"/>
                <a:cs typeface="Arial"/>
                <a:sym typeface="Arial"/>
              </a:endParaRPr>
            </a:p>
          </p:txBody>
        </p:sp>
      </p:grpSp>
      <p:grpSp>
        <p:nvGrpSpPr>
          <p:cNvPr id="1671" name="Google Shape;1671;p94"/>
          <p:cNvGrpSpPr/>
          <p:nvPr/>
        </p:nvGrpSpPr>
        <p:grpSpPr>
          <a:xfrm>
            <a:off x="678240" y="2516040"/>
            <a:ext cx="3805920" cy="468000"/>
            <a:chOff x="678240" y="2516040"/>
            <a:chExt cx="3805920" cy="468000"/>
          </a:xfrm>
        </p:grpSpPr>
        <p:sp>
          <p:nvSpPr>
            <p:cNvPr id="1672" name="Google Shape;1672;p94"/>
            <p:cNvSpPr/>
            <p:nvPr/>
          </p:nvSpPr>
          <p:spPr>
            <a:xfrm>
              <a:off x="678240" y="251604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73" name="Google Shape;1673;p94"/>
            <p:cNvSpPr/>
            <p:nvPr/>
          </p:nvSpPr>
          <p:spPr>
            <a:xfrm>
              <a:off x="687600" y="2559600"/>
              <a:ext cx="373752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l'information</a:t>
              </a:r>
              <a:endParaRPr b="0" sz="1100" strike="noStrike">
                <a:solidFill>
                  <a:srgbClr val="000000"/>
                </a:solidFill>
                <a:latin typeface="Arial"/>
                <a:ea typeface="Arial"/>
                <a:cs typeface="Arial"/>
                <a:sym typeface="Arial"/>
              </a:endParaRPr>
            </a:p>
          </p:txBody>
        </p:sp>
      </p:grpSp>
      <p:grpSp>
        <p:nvGrpSpPr>
          <p:cNvPr id="1674" name="Google Shape;1674;p94"/>
          <p:cNvGrpSpPr/>
          <p:nvPr/>
        </p:nvGrpSpPr>
        <p:grpSpPr>
          <a:xfrm>
            <a:off x="4659120" y="2516040"/>
            <a:ext cx="3805920" cy="468000"/>
            <a:chOff x="4659120" y="2516040"/>
            <a:chExt cx="3805920" cy="468000"/>
          </a:xfrm>
        </p:grpSpPr>
        <p:sp>
          <p:nvSpPr>
            <p:cNvPr id="1675" name="Google Shape;1675;p94"/>
            <p:cNvSpPr/>
            <p:nvPr/>
          </p:nvSpPr>
          <p:spPr>
            <a:xfrm>
              <a:off x="4659120" y="251604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76" name="Google Shape;1676;p94"/>
            <p:cNvSpPr/>
            <p:nvPr/>
          </p:nvSpPr>
          <p:spPr>
            <a:xfrm>
              <a:off x="4852800" y="2559600"/>
              <a:ext cx="336888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de rectification</a:t>
              </a:r>
              <a:endParaRPr b="0" sz="1100" strike="noStrike">
                <a:solidFill>
                  <a:srgbClr val="000000"/>
                </a:solidFill>
                <a:latin typeface="Arial"/>
                <a:ea typeface="Arial"/>
                <a:cs typeface="Arial"/>
                <a:sym typeface="Arial"/>
              </a:endParaRPr>
            </a:p>
          </p:txBody>
        </p:sp>
      </p:grpSp>
      <p:sp>
        <p:nvSpPr>
          <p:cNvPr id="1677" name="Google Shape;1677;p94"/>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grpSp>
        <p:nvGrpSpPr>
          <p:cNvPr id="1678" name="Google Shape;1678;p94"/>
          <p:cNvGrpSpPr/>
          <p:nvPr/>
        </p:nvGrpSpPr>
        <p:grpSpPr>
          <a:xfrm>
            <a:off x="678240" y="3107880"/>
            <a:ext cx="3805920" cy="468000"/>
            <a:chOff x="678240" y="3107880"/>
            <a:chExt cx="3805920" cy="468000"/>
          </a:xfrm>
        </p:grpSpPr>
        <p:sp>
          <p:nvSpPr>
            <p:cNvPr id="1679" name="Google Shape;1679;p94"/>
            <p:cNvSpPr/>
            <p:nvPr/>
          </p:nvSpPr>
          <p:spPr>
            <a:xfrm>
              <a:off x="678240" y="3107880"/>
              <a:ext cx="3805920" cy="46800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80" name="Google Shape;1680;p94"/>
            <p:cNvSpPr/>
            <p:nvPr/>
          </p:nvSpPr>
          <p:spPr>
            <a:xfrm>
              <a:off x="687600" y="3151440"/>
              <a:ext cx="3737520" cy="364680"/>
            </a:xfrm>
            <a:prstGeom prst="rect">
              <a:avLst/>
            </a:prstGeom>
            <a:solidFill>
              <a:srgbClr val="4077D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d'anticipation</a:t>
              </a:r>
              <a:endParaRPr b="0" sz="1100" strike="noStrike">
                <a:solidFill>
                  <a:srgbClr val="000000"/>
                </a:solidFill>
                <a:latin typeface="Arial"/>
                <a:ea typeface="Arial"/>
                <a:cs typeface="Arial"/>
                <a:sym typeface="Arial"/>
              </a:endParaRPr>
            </a:p>
          </p:txBody>
        </p:sp>
      </p:grpSp>
      <p:grpSp>
        <p:nvGrpSpPr>
          <p:cNvPr id="1681" name="Google Shape;1681;p94"/>
          <p:cNvGrpSpPr/>
          <p:nvPr/>
        </p:nvGrpSpPr>
        <p:grpSpPr>
          <a:xfrm>
            <a:off x="4659120" y="3107880"/>
            <a:ext cx="3805920" cy="468000"/>
            <a:chOff x="4659120" y="3107880"/>
            <a:chExt cx="3805920" cy="468000"/>
          </a:xfrm>
        </p:grpSpPr>
        <p:sp>
          <p:nvSpPr>
            <p:cNvPr id="1682" name="Google Shape;1682;p94"/>
            <p:cNvSpPr/>
            <p:nvPr/>
          </p:nvSpPr>
          <p:spPr>
            <a:xfrm>
              <a:off x="4659120" y="310788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83" name="Google Shape;1683;p94"/>
            <p:cNvSpPr/>
            <p:nvPr/>
          </p:nvSpPr>
          <p:spPr>
            <a:xfrm>
              <a:off x="4852800" y="3151440"/>
              <a:ext cx="336888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d'accès</a:t>
              </a:r>
              <a:endParaRPr b="0" sz="1100" strike="noStrike">
                <a:solidFill>
                  <a:srgbClr val="000000"/>
                </a:solidFill>
                <a:latin typeface="Arial"/>
                <a:ea typeface="Arial"/>
                <a:cs typeface="Arial"/>
                <a:sym typeface="Arial"/>
              </a:endParaRPr>
            </a:p>
          </p:txBody>
        </p:sp>
      </p:grpSp>
      <p:grpSp>
        <p:nvGrpSpPr>
          <p:cNvPr id="1684" name="Google Shape;1684;p94"/>
          <p:cNvGrpSpPr/>
          <p:nvPr/>
        </p:nvGrpSpPr>
        <p:grpSpPr>
          <a:xfrm>
            <a:off x="678240" y="3699720"/>
            <a:ext cx="3805920" cy="468000"/>
            <a:chOff x="678240" y="3699720"/>
            <a:chExt cx="3805920" cy="468000"/>
          </a:xfrm>
        </p:grpSpPr>
        <p:sp>
          <p:nvSpPr>
            <p:cNvPr id="1685" name="Google Shape;1685;p94"/>
            <p:cNvSpPr/>
            <p:nvPr/>
          </p:nvSpPr>
          <p:spPr>
            <a:xfrm>
              <a:off x="678240" y="369972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86" name="Google Shape;1686;p94"/>
            <p:cNvSpPr/>
            <p:nvPr/>
          </p:nvSpPr>
          <p:spPr>
            <a:xfrm>
              <a:off x="687600" y="3743280"/>
              <a:ext cx="373752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l'effacement</a:t>
              </a:r>
              <a:endParaRPr b="0" sz="1100" strike="noStrike">
                <a:solidFill>
                  <a:srgbClr val="000000"/>
                </a:solidFill>
                <a:latin typeface="Arial"/>
                <a:ea typeface="Arial"/>
                <a:cs typeface="Arial"/>
                <a:sym typeface="Arial"/>
              </a:endParaRPr>
            </a:p>
          </p:txBody>
        </p:sp>
      </p:grpSp>
      <p:grpSp>
        <p:nvGrpSpPr>
          <p:cNvPr id="1687" name="Google Shape;1687;p94"/>
          <p:cNvGrpSpPr/>
          <p:nvPr/>
        </p:nvGrpSpPr>
        <p:grpSpPr>
          <a:xfrm>
            <a:off x="4659120" y="3699720"/>
            <a:ext cx="3805920" cy="468000"/>
            <a:chOff x="4659120" y="3699720"/>
            <a:chExt cx="3805920" cy="468000"/>
          </a:xfrm>
        </p:grpSpPr>
        <p:sp>
          <p:nvSpPr>
            <p:cNvPr id="1688" name="Google Shape;1688;p94"/>
            <p:cNvSpPr/>
            <p:nvPr/>
          </p:nvSpPr>
          <p:spPr>
            <a:xfrm>
              <a:off x="4659120" y="369972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89" name="Google Shape;1689;p94"/>
            <p:cNvSpPr/>
            <p:nvPr/>
          </p:nvSpPr>
          <p:spPr>
            <a:xfrm>
              <a:off x="4852800" y="3743280"/>
              <a:ext cx="336888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la limitation</a:t>
              </a:r>
              <a:endParaRPr b="0" sz="1100" strike="noStrike">
                <a:solidFill>
                  <a:srgbClr val="000000"/>
                </a:solidFill>
                <a:latin typeface="Arial"/>
                <a:ea typeface="Arial"/>
                <a:cs typeface="Arial"/>
                <a:sym typeface="Arial"/>
              </a:endParaRPr>
            </a:p>
          </p:txBody>
        </p:sp>
      </p:grpSp>
      <p:grpSp>
        <p:nvGrpSpPr>
          <p:cNvPr id="1690" name="Google Shape;1690;p94"/>
          <p:cNvGrpSpPr/>
          <p:nvPr/>
        </p:nvGrpSpPr>
        <p:grpSpPr>
          <a:xfrm>
            <a:off x="678240" y="4291560"/>
            <a:ext cx="3805920" cy="468000"/>
            <a:chOff x="678240" y="4291560"/>
            <a:chExt cx="3805920" cy="468000"/>
          </a:xfrm>
        </p:grpSpPr>
        <p:sp>
          <p:nvSpPr>
            <p:cNvPr id="1691" name="Google Shape;1691;p94"/>
            <p:cNvSpPr/>
            <p:nvPr/>
          </p:nvSpPr>
          <p:spPr>
            <a:xfrm>
              <a:off x="678240" y="429156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92" name="Google Shape;1692;p94"/>
            <p:cNvSpPr/>
            <p:nvPr/>
          </p:nvSpPr>
          <p:spPr>
            <a:xfrm>
              <a:off x="687600" y="4335120"/>
              <a:ext cx="373752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la portabilité</a:t>
              </a:r>
              <a:endParaRPr b="0" sz="1100" strike="noStrike">
                <a:solidFill>
                  <a:srgbClr val="000000"/>
                </a:solidFill>
                <a:latin typeface="Arial"/>
                <a:ea typeface="Arial"/>
                <a:cs typeface="Arial"/>
                <a:sym typeface="Arial"/>
              </a:endParaRPr>
            </a:p>
          </p:txBody>
        </p:sp>
      </p:grpSp>
      <p:grpSp>
        <p:nvGrpSpPr>
          <p:cNvPr id="1693" name="Google Shape;1693;p94"/>
          <p:cNvGrpSpPr/>
          <p:nvPr/>
        </p:nvGrpSpPr>
        <p:grpSpPr>
          <a:xfrm>
            <a:off x="4659120" y="4291560"/>
            <a:ext cx="3805920" cy="468000"/>
            <a:chOff x="4659120" y="4291560"/>
            <a:chExt cx="3805920" cy="468000"/>
          </a:xfrm>
        </p:grpSpPr>
        <p:sp>
          <p:nvSpPr>
            <p:cNvPr id="1694" name="Google Shape;1694;p94"/>
            <p:cNvSpPr/>
            <p:nvPr/>
          </p:nvSpPr>
          <p:spPr>
            <a:xfrm>
              <a:off x="4659120" y="4291560"/>
              <a:ext cx="3805920" cy="46800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695" name="Google Shape;1695;p94"/>
            <p:cNvSpPr/>
            <p:nvPr/>
          </p:nvSpPr>
          <p:spPr>
            <a:xfrm>
              <a:off x="4852800" y="4335120"/>
              <a:ext cx="3368880" cy="364680"/>
            </a:xfrm>
            <a:prstGeom prst="rect">
              <a:avLst/>
            </a:prstGeom>
            <a:solidFill>
              <a:srgbClr val="2CBB57"/>
            </a:solidFill>
            <a:ln>
              <a:noFill/>
            </a:ln>
          </p:spPr>
          <p:txBody>
            <a:bodyPr anchorCtr="0" anchor="ctr" bIns="365025" lIns="90000" spcFirstLastPara="1" rIns="90000" wrap="square" tIns="3650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Droit à l'intervention humaine</a:t>
              </a:r>
              <a:endParaRPr b="0" sz="1100" strike="noStrike">
                <a:solidFill>
                  <a:srgbClr val="000000"/>
                </a:solidFill>
                <a:latin typeface="Arial"/>
                <a:ea typeface="Arial"/>
                <a:cs typeface="Arial"/>
                <a:sym typeface="Arial"/>
              </a:endParaRPr>
            </a:p>
          </p:txBody>
        </p:sp>
      </p:gr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9" name="Shape 1699"/>
        <p:cNvGrpSpPr/>
        <p:nvPr/>
      </p:nvGrpSpPr>
      <p:grpSpPr>
        <a:xfrm>
          <a:off x="0" y="0"/>
          <a:ext cx="0" cy="0"/>
          <a:chOff x="0" y="0"/>
          <a:chExt cx="0" cy="0"/>
        </a:xfrm>
      </p:grpSpPr>
      <p:sp>
        <p:nvSpPr>
          <p:cNvPr id="1700" name="Google Shape;1700;p95"/>
          <p:cNvSpPr/>
          <p:nvPr/>
        </p:nvSpPr>
        <p:spPr>
          <a:xfrm>
            <a:off x="1177920" y="527040"/>
            <a:ext cx="678744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Vrai ou Faux ? L’ANTS (Agence nationale des titres sécurisés) est un fournisseur d’identité France Connect.</a:t>
            </a:r>
            <a:endParaRPr b="0" sz="3000" strike="noStrike">
              <a:solidFill>
                <a:srgbClr val="000000"/>
              </a:solidFill>
              <a:latin typeface="Arial"/>
              <a:ea typeface="Arial"/>
              <a:cs typeface="Arial"/>
              <a:sym typeface="Arial"/>
            </a:endParaRPr>
          </a:p>
        </p:txBody>
      </p:sp>
      <p:grpSp>
        <p:nvGrpSpPr>
          <p:cNvPr id="1701" name="Google Shape;1701;p95"/>
          <p:cNvGrpSpPr/>
          <p:nvPr/>
        </p:nvGrpSpPr>
        <p:grpSpPr>
          <a:xfrm>
            <a:off x="678600" y="2944080"/>
            <a:ext cx="3805920" cy="639360"/>
            <a:chOff x="678600" y="2944080"/>
            <a:chExt cx="3805920" cy="639360"/>
          </a:xfrm>
        </p:grpSpPr>
        <p:sp>
          <p:nvSpPr>
            <p:cNvPr id="1702" name="Google Shape;1702;p95"/>
            <p:cNvSpPr/>
            <p:nvPr/>
          </p:nvSpPr>
          <p:spPr>
            <a:xfrm>
              <a:off x="678600" y="294408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03" name="Google Shape;1703;p95"/>
            <p:cNvSpPr/>
            <p:nvPr/>
          </p:nvSpPr>
          <p:spPr>
            <a:xfrm>
              <a:off x="871920" y="300384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VRAI</a:t>
              </a:r>
              <a:endParaRPr b="0" sz="1100" strike="noStrike">
                <a:solidFill>
                  <a:srgbClr val="000000"/>
                </a:solidFill>
                <a:latin typeface="Arial"/>
                <a:ea typeface="Arial"/>
                <a:cs typeface="Arial"/>
                <a:sym typeface="Arial"/>
              </a:endParaRPr>
            </a:p>
          </p:txBody>
        </p:sp>
      </p:grpSp>
      <p:grpSp>
        <p:nvGrpSpPr>
          <p:cNvPr id="1704" name="Google Shape;1704;p95"/>
          <p:cNvGrpSpPr/>
          <p:nvPr/>
        </p:nvGrpSpPr>
        <p:grpSpPr>
          <a:xfrm>
            <a:off x="4659120" y="2944080"/>
            <a:ext cx="3805920" cy="639360"/>
            <a:chOff x="4659120" y="2944080"/>
            <a:chExt cx="3805920" cy="639360"/>
          </a:xfrm>
        </p:grpSpPr>
        <p:sp>
          <p:nvSpPr>
            <p:cNvPr id="1705" name="Google Shape;1705;p95"/>
            <p:cNvSpPr/>
            <p:nvPr/>
          </p:nvSpPr>
          <p:spPr>
            <a:xfrm>
              <a:off x="4659120" y="294408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06" name="Google Shape;1706;p95"/>
            <p:cNvSpPr/>
            <p:nvPr/>
          </p:nvSpPr>
          <p:spPr>
            <a:xfrm>
              <a:off x="4852800" y="300384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FAUX</a:t>
              </a:r>
              <a:endParaRPr b="0" sz="1100" strike="noStrike">
                <a:solidFill>
                  <a:srgbClr val="000000"/>
                </a:solidFill>
                <a:latin typeface="Arial"/>
                <a:ea typeface="Arial"/>
                <a:cs typeface="Arial"/>
                <a:sym typeface="Arial"/>
              </a:endParaRPr>
            </a:p>
          </p:txBody>
        </p:sp>
      </p:grpSp>
      <p:sp>
        <p:nvSpPr>
          <p:cNvPr id="1707" name="Google Shape;1707;p95"/>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1" name="Shape 1711"/>
        <p:cNvGrpSpPr/>
        <p:nvPr/>
      </p:nvGrpSpPr>
      <p:grpSpPr>
        <a:xfrm>
          <a:off x="0" y="0"/>
          <a:ext cx="0" cy="0"/>
          <a:chOff x="0" y="0"/>
          <a:chExt cx="0" cy="0"/>
        </a:xfrm>
      </p:grpSpPr>
      <p:sp>
        <p:nvSpPr>
          <p:cNvPr id="1712" name="Google Shape;1712;p96"/>
          <p:cNvSpPr/>
          <p:nvPr/>
        </p:nvSpPr>
        <p:spPr>
          <a:xfrm>
            <a:off x="1177920" y="527040"/>
            <a:ext cx="678744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Vrai ou Faux ? L’ANTS (Agence nationale des titres sécurisés) est un fournisseur d’identité France Connect.</a:t>
            </a:r>
            <a:endParaRPr b="0" sz="3000" strike="noStrike">
              <a:solidFill>
                <a:srgbClr val="000000"/>
              </a:solidFill>
              <a:latin typeface="Arial"/>
              <a:ea typeface="Arial"/>
              <a:cs typeface="Arial"/>
              <a:sym typeface="Arial"/>
            </a:endParaRPr>
          </a:p>
        </p:txBody>
      </p:sp>
      <p:grpSp>
        <p:nvGrpSpPr>
          <p:cNvPr id="1713" name="Google Shape;1713;p96"/>
          <p:cNvGrpSpPr/>
          <p:nvPr/>
        </p:nvGrpSpPr>
        <p:grpSpPr>
          <a:xfrm>
            <a:off x="678600" y="2944080"/>
            <a:ext cx="3805920" cy="639360"/>
            <a:chOff x="678600" y="2944080"/>
            <a:chExt cx="3805920" cy="639360"/>
          </a:xfrm>
        </p:grpSpPr>
        <p:sp>
          <p:nvSpPr>
            <p:cNvPr id="1714" name="Google Shape;1714;p96"/>
            <p:cNvSpPr/>
            <p:nvPr/>
          </p:nvSpPr>
          <p:spPr>
            <a:xfrm>
              <a:off x="678600" y="2944080"/>
              <a:ext cx="3805920" cy="63936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15" name="Google Shape;1715;p96"/>
            <p:cNvSpPr/>
            <p:nvPr/>
          </p:nvSpPr>
          <p:spPr>
            <a:xfrm>
              <a:off x="871920" y="3003840"/>
              <a:ext cx="3368880" cy="49824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VRAI</a:t>
              </a:r>
              <a:endParaRPr b="0" sz="1100" strike="noStrike">
                <a:solidFill>
                  <a:srgbClr val="000000"/>
                </a:solidFill>
                <a:latin typeface="Arial"/>
                <a:ea typeface="Arial"/>
                <a:cs typeface="Arial"/>
                <a:sym typeface="Arial"/>
              </a:endParaRPr>
            </a:p>
          </p:txBody>
        </p:sp>
      </p:grpSp>
      <p:grpSp>
        <p:nvGrpSpPr>
          <p:cNvPr id="1716" name="Google Shape;1716;p96"/>
          <p:cNvGrpSpPr/>
          <p:nvPr/>
        </p:nvGrpSpPr>
        <p:grpSpPr>
          <a:xfrm>
            <a:off x="4659120" y="2944080"/>
            <a:ext cx="3805920" cy="639360"/>
            <a:chOff x="4659120" y="2944080"/>
            <a:chExt cx="3805920" cy="639360"/>
          </a:xfrm>
        </p:grpSpPr>
        <p:sp>
          <p:nvSpPr>
            <p:cNvPr id="1717" name="Google Shape;1717;p96"/>
            <p:cNvSpPr/>
            <p:nvPr/>
          </p:nvSpPr>
          <p:spPr>
            <a:xfrm>
              <a:off x="4659120" y="2944080"/>
              <a:ext cx="3805920" cy="63936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18" name="Google Shape;1718;p96"/>
            <p:cNvSpPr/>
            <p:nvPr/>
          </p:nvSpPr>
          <p:spPr>
            <a:xfrm>
              <a:off x="4852800" y="3003840"/>
              <a:ext cx="3368880" cy="49824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FAUX</a:t>
              </a:r>
              <a:endParaRPr b="0" sz="1100" strike="noStrike">
                <a:solidFill>
                  <a:srgbClr val="000000"/>
                </a:solidFill>
                <a:latin typeface="Arial"/>
                <a:ea typeface="Arial"/>
                <a:cs typeface="Arial"/>
                <a:sym typeface="Arial"/>
              </a:endParaRPr>
            </a:p>
          </p:txBody>
        </p:sp>
      </p:grpSp>
      <p:sp>
        <p:nvSpPr>
          <p:cNvPr id="1719" name="Google Shape;1719;p96"/>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3" name="Shape 1723"/>
        <p:cNvGrpSpPr/>
        <p:nvPr/>
      </p:nvGrpSpPr>
      <p:grpSpPr>
        <a:xfrm>
          <a:off x="0" y="0"/>
          <a:ext cx="0" cy="0"/>
          <a:chOff x="0" y="0"/>
          <a:chExt cx="0" cy="0"/>
        </a:xfrm>
      </p:grpSpPr>
      <p:sp>
        <p:nvSpPr>
          <p:cNvPr id="1724" name="Google Shape;1724;p97"/>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Sélectionnez les fournisseurs d’identité France Connect.</a:t>
            </a:r>
            <a:endParaRPr b="0" sz="3000" strike="noStrike">
              <a:solidFill>
                <a:srgbClr val="000000"/>
              </a:solidFill>
              <a:latin typeface="Arial"/>
              <a:ea typeface="Arial"/>
              <a:cs typeface="Arial"/>
              <a:sym typeface="Arial"/>
            </a:endParaRPr>
          </a:p>
        </p:txBody>
      </p:sp>
      <p:sp>
        <p:nvSpPr>
          <p:cNvPr id="1725" name="Google Shape;1725;p97"/>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grpSp>
        <p:nvGrpSpPr>
          <p:cNvPr id="1726" name="Google Shape;1726;p97"/>
          <p:cNvGrpSpPr/>
          <p:nvPr/>
        </p:nvGrpSpPr>
        <p:grpSpPr>
          <a:xfrm>
            <a:off x="678600" y="1924200"/>
            <a:ext cx="3805920" cy="368280"/>
            <a:chOff x="678600" y="1924200"/>
            <a:chExt cx="3805920" cy="368280"/>
          </a:xfrm>
        </p:grpSpPr>
        <p:sp>
          <p:nvSpPr>
            <p:cNvPr id="1727" name="Google Shape;1727;p97"/>
            <p:cNvSpPr/>
            <p:nvPr/>
          </p:nvSpPr>
          <p:spPr>
            <a:xfrm>
              <a:off x="678600" y="192420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28" name="Google Shape;1728;p97"/>
            <p:cNvSpPr/>
            <p:nvPr/>
          </p:nvSpPr>
          <p:spPr>
            <a:xfrm>
              <a:off x="871920" y="195876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msa.fr</a:t>
              </a:r>
              <a:endParaRPr b="0" sz="1100" strike="noStrike">
                <a:solidFill>
                  <a:srgbClr val="000000"/>
                </a:solidFill>
                <a:latin typeface="Arial"/>
                <a:ea typeface="Arial"/>
                <a:cs typeface="Arial"/>
                <a:sym typeface="Arial"/>
              </a:endParaRPr>
            </a:p>
          </p:txBody>
        </p:sp>
      </p:grpSp>
      <p:grpSp>
        <p:nvGrpSpPr>
          <p:cNvPr id="1729" name="Google Shape;1729;p97"/>
          <p:cNvGrpSpPr/>
          <p:nvPr/>
        </p:nvGrpSpPr>
        <p:grpSpPr>
          <a:xfrm>
            <a:off x="4659120" y="1924200"/>
            <a:ext cx="3805920" cy="368280"/>
            <a:chOff x="4659120" y="1924200"/>
            <a:chExt cx="3805920" cy="368280"/>
          </a:xfrm>
        </p:grpSpPr>
        <p:sp>
          <p:nvSpPr>
            <p:cNvPr id="1730" name="Google Shape;1730;p97"/>
            <p:cNvSpPr/>
            <p:nvPr/>
          </p:nvSpPr>
          <p:spPr>
            <a:xfrm>
              <a:off x="4659120" y="192420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31" name="Google Shape;1731;p97"/>
            <p:cNvSpPr/>
            <p:nvPr/>
          </p:nvSpPr>
          <p:spPr>
            <a:xfrm>
              <a:off x="4852800" y="195876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Aidants Connect</a:t>
              </a:r>
              <a:endParaRPr b="0" sz="1100" strike="noStrike">
                <a:solidFill>
                  <a:srgbClr val="000000"/>
                </a:solidFill>
                <a:latin typeface="Arial"/>
                <a:ea typeface="Arial"/>
                <a:cs typeface="Arial"/>
                <a:sym typeface="Arial"/>
              </a:endParaRPr>
            </a:p>
          </p:txBody>
        </p:sp>
      </p:grpSp>
      <p:grpSp>
        <p:nvGrpSpPr>
          <p:cNvPr id="1732" name="Google Shape;1732;p97"/>
          <p:cNvGrpSpPr/>
          <p:nvPr/>
        </p:nvGrpSpPr>
        <p:grpSpPr>
          <a:xfrm>
            <a:off x="678600" y="2389680"/>
            <a:ext cx="3805920" cy="368280"/>
            <a:chOff x="678600" y="2389680"/>
            <a:chExt cx="3805920" cy="368280"/>
          </a:xfrm>
        </p:grpSpPr>
        <p:sp>
          <p:nvSpPr>
            <p:cNvPr id="1733" name="Google Shape;1733;p97"/>
            <p:cNvSpPr/>
            <p:nvPr/>
          </p:nvSpPr>
          <p:spPr>
            <a:xfrm>
              <a:off x="678600" y="23896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34" name="Google Shape;1734;p97"/>
            <p:cNvSpPr/>
            <p:nvPr/>
          </p:nvSpPr>
          <p:spPr>
            <a:xfrm>
              <a:off x="687600" y="242424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Yris</a:t>
              </a:r>
              <a:endParaRPr b="0" sz="1100" strike="noStrike">
                <a:solidFill>
                  <a:srgbClr val="000000"/>
                </a:solidFill>
                <a:latin typeface="Arial"/>
                <a:ea typeface="Arial"/>
                <a:cs typeface="Arial"/>
                <a:sym typeface="Arial"/>
              </a:endParaRPr>
            </a:p>
          </p:txBody>
        </p:sp>
      </p:grpSp>
      <p:grpSp>
        <p:nvGrpSpPr>
          <p:cNvPr id="1735" name="Google Shape;1735;p97"/>
          <p:cNvGrpSpPr/>
          <p:nvPr/>
        </p:nvGrpSpPr>
        <p:grpSpPr>
          <a:xfrm>
            <a:off x="4659120" y="2389680"/>
            <a:ext cx="3805920" cy="368280"/>
            <a:chOff x="4659120" y="2389680"/>
            <a:chExt cx="3805920" cy="368280"/>
          </a:xfrm>
        </p:grpSpPr>
        <p:sp>
          <p:nvSpPr>
            <p:cNvPr id="1736" name="Google Shape;1736;p97"/>
            <p:cNvSpPr/>
            <p:nvPr/>
          </p:nvSpPr>
          <p:spPr>
            <a:xfrm>
              <a:off x="4659120" y="23896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37" name="Google Shape;1737;p97"/>
            <p:cNvSpPr/>
            <p:nvPr/>
          </p:nvSpPr>
          <p:spPr>
            <a:xfrm>
              <a:off x="4852800" y="242424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data.gouv.fr</a:t>
              </a:r>
              <a:endParaRPr b="0" sz="1100" strike="noStrike">
                <a:solidFill>
                  <a:srgbClr val="000000"/>
                </a:solidFill>
                <a:latin typeface="Arial"/>
                <a:ea typeface="Arial"/>
                <a:cs typeface="Arial"/>
                <a:sym typeface="Arial"/>
              </a:endParaRPr>
            </a:p>
          </p:txBody>
        </p:sp>
      </p:grpSp>
      <p:grpSp>
        <p:nvGrpSpPr>
          <p:cNvPr id="1738" name="Google Shape;1738;p97"/>
          <p:cNvGrpSpPr/>
          <p:nvPr/>
        </p:nvGrpSpPr>
        <p:grpSpPr>
          <a:xfrm>
            <a:off x="678600" y="2855160"/>
            <a:ext cx="3805920" cy="368280"/>
            <a:chOff x="678600" y="2855160"/>
            <a:chExt cx="3805920" cy="368280"/>
          </a:xfrm>
        </p:grpSpPr>
        <p:sp>
          <p:nvSpPr>
            <p:cNvPr id="1739" name="Google Shape;1739;p97"/>
            <p:cNvSpPr/>
            <p:nvPr/>
          </p:nvSpPr>
          <p:spPr>
            <a:xfrm>
              <a:off x="678600" y="28551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40" name="Google Shape;1740;p97"/>
            <p:cNvSpPr/>
            <p:nvPr/>
          </p:nvSpPr>
          <p:spPr>
            <a:xfrm>
              <a:off x="687600" y="288972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impots.gouv.fr</a:t>
              </a:r>
              <a:endParaRPr b="0" sz="1100" strike="noStrike">
                <a:solidFill>
                  <a:srgbClr val="000000"/>
                </a:solidFill>
                <a:latin typeface="Arial"/>
                <a:ea typeface="Arial"/>
                <a:cs typeface="Arial"/>
                <a:sym typeface="Arial"/>
              </a:endParaRPr>
            </a:p>
          </p:txBody>
        </p:sp>
      </p:grpSp>
      <p:grpSp>
        <p:nvGrpSpPr>
          <p:cNvPr id="1741" name="Google Shape;1741;p97"/>
          <p:cNvGrpSpPr/>
          <p:nvPr/>
        </p:nvGrpSpPr>
        <p:grpSpPr>
          <a:xfrm>
            <a:off x="4659120" y="2855160"/>
            <a:ext cx="3805920" cy="368280"/>
            <a:chOff x="4659120" y="2855160"/>
            <a:chExt cx="3805920" cy="368280"/>
          </a:xfrm>
        </p:grpSpPr>
        <p:sp>
          <p:nvSpPr>
            <p:cNvPr id="1742" name="Google Shape;1742;p97"/>
            <p:cNvSpPr/>
            <p:nvPr/>
          </p:nvSpPr>
          <p:spPr>
            <a:xfrm>
              <a:off x="4659120" y="28551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43" name="Google Shape;1743;p97"/>
            <p:cNvSpPr/>
            <p:nvPr/>
          </p:nvSpPr>
          <p:spPr>
            <a:xfrm>
              <a:off x="4852800" y="288972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legifrance.fr</a:t>
              </a:r>
              <a:endParaRPr b="0" sz="1100" strike="noStrike">
                <a:solidFill>
                  <a:srgbClr val="000000"/>
                </a:solidFill>
                <a:latin typeface="Arial"/>
                <a:ea typeface="Arial"/>
                <a:cs typeface="Arial"/>
                <a:sym typeface="Arial"/>
              </a:endParaRPr>
            </a:p>
          </p:txBody>
        </p:sp>
      </p:grpSp>
      <p:grpSp>
        <p:nvGrpSpPr>
          <p:cNvPr id="1744" name="Google Shape;1744;p97"/>
          <p:cNvGrpSpPr/>
          <p:nvPr/>
        </p:nvGrpSpPr>
        <p:grpSpPr>
          <a:xfrm>
            <a:off x="678600" y="3321000"/>
            <a:ext cx="3805920" cy="368280"/>
            <a:chOff x="678600" y="3321000"/>
            <a:chExt cx="3805920" cy="368280"/>
          </a:xfrm>
        </p:grpSpPr>
        <p:sp>
          <p:nvSpPr>
            <p:cNvPr id="1745" name="Google Shape;1745;p97"/>
            <p:cNvSpPr/>
            <p:nvPr/>
          </p:nvSpPr>
          <p:spPr>
            <a:xfrm>
              <a:off x="678600" y="332100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46" name="Google Shape;1746;p97"/>
            <p:cNvSpPr/>
            <p:nvPr/>
          </p:nvSpPr>
          <p:spPr>
            <a:xfrm>
              <a:off x="687600" y="335520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Ameli</a:t>
              </a:r>
              <a:endParaRPr b="0" sz="1100" strike="noStrike">
                <a:solidFill>
                  <a:srgbClr val="000000"/>
                </a:solidFill>
                <a:latin typeface="Arial"/>
                <a:ea typeface="Arial"/>
                <a:cs typeface="Arial"/>
                <a:sym typeface="Arial"/>
              </a:endParaRPr>
            </a:p>
          </p:txBody>
        </p:sp>
      </p:grpSp>
      <p:grpSp>
        <p:nvGrpSpPr>
          <p:cNvPr id="1747" name="Google Shape;1747;p97"/>
          <p:cNvGrpSpPr/>
          <p:nvPr/>
        </p:nvGrpSpPr>
        <p:grpSpPr>
          <a:xfrm>
            <a:off x="4659120" y="3321000"/>
            <a:ext cx="3805920" cy="368280"/>
            <a:chOff x="4659120" y="3321000"/>
            <a:chExt cx="3805920" cy="368280"/>
          </a:xfrm>
        </p:grpSpPr>
        <p:sp>
          <p:nvSpPr>
            <p:cNvPr id="1748" name="Google Shape;1748;p97"/>
            <p:cNvSpPr/>
            <p:nvPr/>
          </p:nvSpPr>
          <p:spPr>
            <a:xfrm>
              <a:off x="4659120" y="332100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49" name="Google Shape;1749;p97"/>
            <p:cNvSpPr/>
            <p:nvPr/>
          </p:nvSpPr>
          <p:spPr>
            <a:xfrm>
              <a:off x="4852800" y="335520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France identité</a:t>
              </a:r>
              <a:endParaRPr b="0" sz="1100" strike="noStrike">
                <a:solidFill>
                  <a:srgbClr val="000000"/>
                </a:solidFill>
                <a:latin typeface="Arial"/>
                <a:ea typeface="Arial"/>
                <a:cs typeface="Arial"/>
                <a:sym typeface="Arial"/>
              </a:endParaRPr>
            </a:p>
          </p:txBody>
        </p:sp>
      </p:grpSp>
      <p:grpSp>
        <p:nvGrpSpPr>
          <p:cNvPr id="1750" name="Google Shape;1750;p97"/>
          <p:cNvGrpSpPr/>
          <p:nvPr/>
        </p:nvGrpSpPr>
        <p:grpSpPr>
          <a:xfrm>
            <a:off x="678600" y="3786480"/>
            <a:ext cx="3805920" cy="368280"/>
            <a:chOff x="678600" y="3786480"/>
            <a:chExt cx="3805920" cy="368280"/>
          </a:xfrm>
        </p:grpSpPr>
        <p:sp>
          <p:nvSpPr>
            <p:cNvPr id="1751" name="Google Shape;1751;p97"/>
            <p:cNvSpPr/>
            <p:nvPr/>
          </p:nvSpPr>
          <p:spPr>
            <a:xfrm>
              <a:off x="678600" y="37864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52" name="Google Shape;1752;p97"/>
            <p:cNvSpPr/>
            <p:nvPr/>
          </p:nvSpPr>
          <p:spPr>
            <a:xfrm>
              <a:off x="687600" y="382068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administration+</a:t>
              </a:r>
              <a:endParaRPr b="0" sz="1100" strike="noStrike">
                <a:solidFill>
                  <a:srgbClr val="000000"/>
                </a:solidFill>
                <a:latin typeface="Arial"/>
                <a:ea typeface="Arial"/>
                <a:cs typeface="Arial"/>
                <a:sym typeface="Arial"/>
              </a:endParaRPr>
            </a:p>
          </p:txBody>
        </p:sp>
      </p:grpSp>
      <p:grpSp>
        <p:nvGrpSpPr>
          <p:cNvPr id="1753" name="Google Shape;1753;p97"/>
          <p:cNvGrpSpPr/>
          <p:nvPr/>
        </p:nvGrpSpPr>
        <p:grpSpPr>
          <a:xfrm>
            <a:off x="4659120" y="3786480"/>
            <a:ext cx="3805920" cy="368280"/>
            <a:chOff x="4659120" y="3786480"/>
            <a:chExt cx="3805920" cy="368280"/>
          </a:xfrm>
        </p:grpSpPr>
        <p:sp>
          <p:nvSpPr>
            <p:cNvPr id="1754" name="Google Shape;1754;p97"/>
            <p:cNvSpPr/>
            <p:nvPr/>
          </p:nvSpPr>
          <p:spPr>
            <a:xfrm>
              <a:off x="4659120" y="37864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55" name="Google Shape;1755;p97"/>
            <p:cNvSpPr/>
            <p:nvPr/>
          </p:nvSpPr>
          <p:spPr>
            <a:xfrm>
              <a:off x="4852800" y="382068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L’Identité Numérique La Poste</a:t>
              </a:r>
              <a:endParaRPr b="0" sz="1100" strike="noStrike">
                <a:solidFill>
                  <a:srgbClr val="000000"/>
                </a:solidFill>
                <a:latin typeface="Arial"/>
                <a:ea typeface="Arial"/>
                <a:cs typeface="Arial"/>
                <a:sym typeface="Arial"/>
              </a:endParaRPr>
            </a:p>
          </p:txBody>
        </p:sp>
      </p:grpSp>
      <p:grpSp>
        <p:nvGrpSpPr>
          <p:cNvPr id="1756" name="Google Shape;1756;p97"/>
          <p:cNvGrpSpPr/>
          <p:nvPr/>
        </p:nvGrpSpPr>
        <p:grpSpPr>
          <a:xfrm>
            <a:off x="678600" y="4251960"/>
            <a:ext cx="3805920" cy="368280"/>
            <a:chOff x="678600" y="4251960"/>
            <a:chExt cx="3805920" cy="368280"/>
          </a:xfrm>
        </p:grpSpPr>
        <p:sp>
          <p:nvSpPr>
            <p:cNvPr id="1757" name="Google Shape;1757;p97"/>
            <p:cNvSpPr/>
            <p:nvPr/>
          </p:nvSpPr>
          <p:spPr>
            <a:xfrm>
              <a:off x="678600" y="42519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58" name="Google Shape;1758;p97"/>
            <p:cNvSpPr/>
            <p:nvPr/>
          </p:nvSpPr>
          <p:spPr>
            <a:xfrm>
              <a:off x="687600" y="428652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ANTS</a:t>
              </a:r>
              <a:endParaRPr b="0" sz="1100" strike="noStrike">
                <a:solidFill>
                  <a:srgbClr val="000000"/>
                </a:solidFill>
                <a:latin typeface="Arial"/>
                <a:ea typeface="Arial"/>
                <a:cs typeface="Arial"/>
                <a:sym typeface="Arial"/>
              </a:endParaRPr>
            </a:p>
          </p:txBody>
        </p:sp>
      </p:grpSp>
      <p:grpSp>
        <p:nvGrpSpPr>
          <p:cNvPr id="1759" name="Google Shape;1759;p97"/>
          <p:cNvGrpSpPr/>
          <p:nvPr/>
        </p:nvGrpSpPr>
        <p:grpSpPr>
          <a:xfrm>
            <a:off x="4659120" y="4251960"/>
            <a:ext cx="3805920" cy="368280"/>
            <a:chOff x="4659120" y="4251960"/>
            <a:chExt cx="3805920" cy="368280"/>
          </a:xfrm>
        </p:grpSpPr>
        <p:sp>
          <p:nvSpPr>
            <p:cNvPr id="1760" name="Google Shape;1760;p97"/>
            <p:cNvSpPr/>
            <p:nvPr/>
          </p:nvSpPr>
          <p:spPr>
            <a:xfrm>
              <a:off x="4659120" y="42519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61" name="Google Shape;1761;p97"/>
            <p:cNvSpPr/>
            <p:nvPr/>
          </p:nvSpPr>
          <p:spPr>
            <a:xfrm>
              <a:off x="4852800" y="428652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service-public.fr</a:t>
              </a:r>
              <a:endParaRPr b="0" sz="1100" strike="noStrike">
                <a:solidFill>
                  <a:srgbClr val="000000"/>
                </a:solidFill>
                <a:latin typeface="Arial"/>
                <a:ea typeface="Arial"/>
                <a:cs typeface="Arial"/>
                <a:sym typeface="Arial"/>
              </a:endParaRPr>
            </a:p>
          </p:txBody>
        </p:sp>
      </p:gr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5" name="Shape 1765"/>
        <p:cNvGrpSpPr/>
        <p:nvPr/>
      </p:nvGrpSpPr>
      <p:grpSpPr>
        <a:xfrm>
          <a:off x="0" y="0"/>
          <a:ext cx="0" cy="0"/>
          <a:chOff x="0" y="0"/>
          <a:chExt cx="0" cy="0"/>
        </a:xfrm>
      </p:grpSpPr>
      <p:sp>
        <p:nvSpPr>
          <p:cNvPr id="1766" name="Google Shape;1766;p98"/>
          <p:cNvSpPr/>
          <p:nvPr/>
        </p:nvSpPr>
        <p:spPr>
          <a:xfrm>
            <a:off x="1419480" y="265320"/>
            <a:ext cx="6304320" cy="1491840"/>
          </a:xfrm>
          <a:prstGeom prst="rect">
            <a:avLst/>
          </a:prstGeom>
          <a:no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rPr b="1" lang="fr" sz="3000" strike="noStrike">
                <a:solidFill>
                  <a:srgbClr val="003081"/>
                </a:solidFill>
                <a:latin typeface="Palanquin"/>
                <a:ea typeface="Palanquin"/>
                <a:cs typeface="Palanquin"/>
                <a:sym typeface="Palanquin"/>
              </a:rPr>
              <a:t>Sélectionnez les fournisseurs d’identité France Connect.</a:t>
            </a:r>
            <a:endParaRPr b="0" sz="3000" strike="noStrike">
              <a:solidFill>
                <a:srgbClr val="000000"/>
              </a:solidFill>
              <a:latin typeface="Arial"/>
              <a:ea typeface="Arial"/>
              <a:cs typeface="Arial"/>
              <a:sym typeface="Arial"/>
            </a:endParaRPr>
          </a:p>
        </p:txBody>
      </p:sp>
      <p:sp>
        <p:nvSpPr>
          <p:cNvPr id="1767" name="Google Shape;1767;p98"/>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grpSp>
        <p:nvGrpSpPr>
          <p:cNvPr id="1768" name="Google Shape;1768;p98"/>
          <p:cNvGrpSpPr/>
          <p:nvPr/>
        </p:nvGrpSpPr>
        <p:grpSpPr>
          <a:xfrm>
            <a:off x="678600" y="1924200"/>
            <a:ext cx="3805920" cy="368280"/>
            <a:chOff x="678600" y="1924200"/>
            <a:chExt cx="3805920" cy="368280"/>
          </a:xfrm>
        </p:grpSpPr>
        <p:sp>
          <p:nvSpPr>
            <p:cNvPr id="1769" name="Google Shape;1769;p98"/>
            <p:cNvSpPr/>
            <p:nvPr/>
          </p:nvSpPr>
          <p:spPr>
            <a:xfrm>
              <a:off x="678600" y="192420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70" name="Google Shape;1770;p98"/>
            <p:cNvSpPr/>
            <p:nvPr/>
          </p:nvSpPr>
          <p:spPr>
            <a:xfrm>
              <a:off x="871920" y="1958760"/>
              <a:ext cx="336888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msa.fr</a:t>
              </a:r>
              <a:endParaRPr b="0" sz="1100" strike="noStrike">
                <a:solidFill>
                  <a:srgbClr val="000000"/>
                </a:solidFill>
                <a:latin typeface="Arial"/>
                <a:ea typeface="Arial"/>
                <a:cs typeface="Arial"/>
                <a:sym typeface="Arial"/>
              </a:endParaRPr>
            </a:p>
          </p:txBody>
        </p:sp>
      </p:grpSp>
      <p:grpSp>
        <p:nvGrpSpPr>
          <p:cNvPr id="1771" name="Google Shape;1771;p98"/>
          <p:cNvGrpSpPr/>
          <p:nvPr/>
        </p:nvGrpSpPr>
        <p:grpSpPr>
          <a:xfrm>
            <a:off x="4659120" y="1924200"/>
            <a:ext cx="3805920" cy="368280"/>
            <a:chOff x="4659120" y="1924200"/>
            <a:chExt cx="3805920" cy="368280"/>
          </a:xfrm>
        </p:grpSpPr>
        <p:sp>
          <p:nvSpPr>
            <p:cNvPr id="1772" name="Google Shape;1772;p98"/>
            <p:cNvSpPr/>
            <p:nvPr/>
          </p:nvSpPr>
          <p:spPr>
            <a:xfrm>
              <a:off x="4659120" y="192420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73" name="Google Shape;1773;p98"/>
            <p:cNvSpPr/>
            <p:nvPr/>
          </p:nvSpPr>
          <p:spPr>
            <a:xfrm>
              <a:off x="4852800" y="195876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Aidants Connect</a:t>
              </a:r>
              <a:endParaRPr b="0" sz="1100" strike="noStrike">
                <a:solidFill>
                  <a:srgbClr val="000000"/>
                </a:solidFill>
                <a:latin typeface="Arial"/>
                <a:ea typeface="Arial"/>
                <a:cs typeface="Arial"/>
                <a:sym typeface="Arial"/>
              </a:endParaRPr>
            </a:p>
          </p:txBody>
        </p:sp>
      </p:grpSp>
      <p:grpSp>
        <p:nvGrpSpPr>
          <p:cNvPr id="1774" name="Google Shape;1774;p98"/>
          <p:cNvGrpSpPr/>
          <p:nvPr/>
        </p:nvGrpSpPr>
        <p:grpSpPr>
          <a:xfrm>
            <a:off x="678600" y="2389680"/>
            <a:ext cx="3805920" cy="368280"/>
            <a:chOff x="678600" y="2389680"/>
            <a:chExt cx="3805920" cy="368280"/>
          </a:xfrm>
        </p:grpSpPr>
        <p:sp>
          <p:nvSpPr>
            <p:cNvPr id="1775" name="Google Shape;1775;p98"/>
            <p:cNvSpPr/>
            <p:nvPr/>
          </p:nvSpPr>
          <p:spPr>
            <a:xfrm>
              <a:off x="678600" y="238968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76" name="Google Shape;1776;p98"/>
            <p:cNvSpPr/>
            <p:nvPr/>
          </p:nvSpPr>
          <p:spPr>
            <a:xfrm>
              <a:off x="687600" y="2424240"/>
              <a:ext cx="373752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Yris</a:t>
              </a:r>
              <a:endParaRPr b="0" sz="1100" strike="noStrike">
                <a:solidFill>
                  <a:srgbClr val="000000"/>
                </a:solidFill>
                <a:latin typeface="Arial"/>
                <a:ea typeface="Arial"/>
                <a:cs typeface="Arial"/>
                <a:sym typeface="Arial"/>
              </a:endParaRPr>
            </a:p>
          </p:txBody>
        </p:sp>
      </p:grpSp>
      <p:grpSp>
        <p:nvGrpSpPr>
          <p:cNvPr id="1777" name="Google Shape;1777;p98"/>
          <p:cNvGrpSpPr/>
          <p:nvPr/>
        </p:nvGrpSpPr>
        <p:grpSpPr>
          <a:xfrm>
            <a:off x="4659120" y="2389680"/>
            <a:ext cx="3805920" cy="368280"/>
            <a:chOff x="4659120" y="2389680"/>
            <a:chExt cx="3805920" cy="368280"/>
          </a:xfrm>
        </p:grpSpPr>
        <p:sp>
          <p:nvSpPr>
            <p:cNvPr id="1778" name="Google Shape;1778;p98"/>
            <p:cNvSpPr/>
            <p:nvPr/>
          </p:nvSpPr>
          <p:spPr>
            <a:xfrm>
              <a:off x="4659120" y="23896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79" name="Google Shape;1779;p98"/>
            <p:cNvSpPr/>
            <p:nvPr/>
          </p:nvSpPr>
          <p:spPr>
            <a:xfrm>
              <a:off x="4852800" y="242424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data.gouv.fr</a:t>
              </a:r>
              <a:endParaRPr b="0" sz="1100" strike="noStrike">
                <a:solidFill>
                  <a:srgbClr val="000000"/>
                </a:solidFill>
                <a:latin typeface="Arial"/>
                <a:ea typeface="Arial"/>
                <a:cs typeface="Arial"/>
                <a:sym typeface="Arial"/>
              </a:endParaRPr>
            </a:p>
          </p:txBody>
        </p:sp>
      </p:grpSp>
      <p:grpSp>
        <p:nvGrpSpPr>
          <p:cNvPr id="1780" name="Google Shape;1780;p98"/>
          <p:cNvGrpSpPr/>
          <p:nvPr/>
        </p:nvGrpSpPr>
        <p:grpSpPr>
          <a:xfrm>
            <a:off x="678600" y="2855160"/>
            <a:ext cx="3805920" cy="368280"/>
            <a:chOff x="678600" y="2855160"/>
            <a:chExt cx="3805920" cy="368280"/>
          </a:xfrm>
        </p:grpSpPr>
        <p:sp>
          <p:nvSpPr>
            <p:cNvPr id="1781" name="Google Shape;1781;p98"/>
            <p:cNvSpPr/>
            <p:nvPr/>
          </p:nvSpPr>
          <p:spPr>
            <a:xfrm>
              <a:off x="678600" y="285516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82" name="Google Shape;1782;p98"/>
            <p:cNvSpPr/>
            <p:nvPr/>
          </p:nvSpPr>
          <p:spPr>
            <a:xfrm>
              <a:off x="687600" y="2889720"/>
              <a:ext cx="373752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impots.gouv.fr</a:t>
              </a:r>
              <a:endParaRPr b="0" sz="1100" strike="noStrike">
                <a:solidFill>
                  <a:srgbClr val="000000"/>
                </a:solidFill>
                <a:latin typeface="Arial"/>
                <a:ea typeface="Arial"/>
                <a:cs typeface="Arial"/>
                <a:sym typeface="Arial"/>
              </a:endParaRPr>
            </a:p>
          </p:txBody>
        </p:sp>
      </p:grpSp>
      <p:grpSp>
        <p:nvGrpSpPr>
          <p:cNvPr id="1783" name="Google Shape;1783;p98"/>
          <p:cNvGrpSpPr/>
          <p:nvPr/>
        </p:nvGrpSpPr>
        <p:grpSpPr>
          <a:xfrm>
            <a:off x="4659120" y="2855160"/>
            <a:ext cx="3805920" cy="368280"/>
            <a:chOff x="4659120" y="2855160"/>
            <a:chExt cx="3805920" cy="368280"/>
          </a:xfrm>
        </p:grpSpPr>
        <p:sp>
          <p:nvSpPr>
            <p:cNvPr id="1784" name="Google Shape;1784;p98"/>
            <p:cNvSpPr/>
            <p:nvPr/>
          </p:nvSpPr>
          <p:spPr>
            <a:xfrm>
              <a:off x="4659120" y="28551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85" name="Google Shape;1785;p98"/>
            <p:cNvSpPr/>
            <p:nvPr/>
          </p:nvSpPr>
          <p:spPr>
            <a:xfrm>
              <a:off x="4852800" y="288972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legifrance.fr</a:t>
              </a:r>
              <a:endParaRPr b="0" sz="1100" strike="noStrike">
                <a:solidFill>
                  <a:srgbClr val="000000"/>
                </a:solidFill>
                <a:latin typeface="Arial"/>
                <a:ea typeface="Arial"/>
                <a:cs typeface="Arial"/>
                <a:sym typeface="Arial"/>
              </a:endParaRPr>
            </a:p>
          </p:txBody>
        </p:sp>
      </p:grpSp>
      <p:grpSp>
        <p:nvGrpSpPr>
          <p:cNvPr id="1786" name="Google Shape;1786;p98"/>
          <p:cNvGrpSpPr/>
          <p:nvPr/>
        </p:nvGrpSpPr>
        <p:grpSpPr>
          <a:xfrm>
            <a:off x="678600" y="3321000"/>
            <a:ext cx="3805920" cy="368280"/>
            <a:chOff x="678600" y="3321000"/>
            <a:chExt cx="3805920" cy="368280"/>
          </a:xfrm>
        </p:grpSpPr>
        <p:sp>
          <p:nvSpPr>
            <p:cNvPr id="1787" name="Google Shape;1787;p98"/>
            <p:cNvSpPr/>
            <p:nvPr/>
          </p:nvSpPr>
          <p:spPr>
            <a:xfrm>
              <a:off x="678600" y="332100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88" name="Google Shape;1788;p98"/>
            <p:cNvSpPr/>
            <p:nvPr/>
          </p:nvSpPr>
          <p:spPr>
            <a:xfrm>
              <a:off x="687600" y="3355200"/>
              <a:ext cx="373752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Ameli</a:t>
              </a:r>
              <a:endParaRPr b="0" sz="1100" strike="noStrike">
                <a:solidFill>
                  <a:srgbClr val="000000"/>
                </a:solidFill>
                <a:latin typeface="Arial"/>
                <a:ea typeface="Arial"/>
                <a:cs typeface="Arial"/>
                <a:sym typeface="Arial"/>
              </a:endParaRPr>
            </a:p>
          </p:txBody>
        </p:sp>
      </p:grpSp>
      <p:grpSp>
        <p:nvGrpSpPr>
          <p:cNvPr id="1789" name="Google Shape;1789;p98"/>
          <p:cNvGrpSpPr/>
          <p:nvPr/>
        </p:nvGrpSpPr>
        <p:grpSpPr>
          <a:xfrm>
            <a:off x="4659120" y="3321000"/>
            <a:ext cx="3805920" cy="368280"/>
            <a:chOff x="4659120" y="3321000"/>
            <a:chExt cx="3805920" cy="368280"/>
          </a:xfrm>
        </p:grpSpPr>
        <p:sp>
          <p:nvSpPr>
            <p:cNvPr id="1790" name="Google Shape;1790;p98"/>
            <p:cNvSpPr/>
            <p:nvPr/>
          </p:nvSpPr>
          <p:spPr>
            <a:xfrm>
              <a:off x="4659120" y="332100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91" name="Google Shape;1791;p98"/>
            <p:cNvSpPr/>
            <p:nvPr/>
          </p:nvSpPr>
          <p:spPr>
            <a:xfrm>
              <a:off x="4852800" y="3355200"/>
              <a:ext cx="336888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France identité</a:t>
              </a:r>
              <a:endParaRPr b="0" sz="1100" strike="noStrike">
                <a:solidFill>
                  <a:srgbClr val="000000"/>
                </a:solidFill>
                <a:latin typeface="Arial"/>
                <a:ea typeface="Arial"/>
                <a:cs typeface="Arial"/>
                <a:sym typeface="Arial"/>
              </a:endParaRPr>
            </a:p>
          </p:txBody>
        </p:sp>
      </p:grpSp>
      <p:grpSp>
        <p:nvGrpSpPr>
          <p:cNvPr id="1792" name="Google Shape;1792;p98"/>
          <p:cNvGrpSpPr/>
          <p:nvPr/>
        </p:nvGrpSpPr>
        <p:grpSpPr>
          <a:xfrm>
            <a:off x="678600" y="3786480"/>
            <a:ext cx="3805920" cy="368280"/>
            <a:chOff x="678600" y="3786480"/>
            <a:chExt cx="3805920" cy="368280"/>
          </a:xfrm>
        </p:grpSpPr>
        <p:sp>
          <p:nvSpPr>
            <p:cNvPr id="1793" name="Google Shape;1793;p98"/>
            <p:cNvSpPr/>
            <p:nvPr/>
          </p:nvSpPr>
          <p:spPr>
            <a:xfrm>
              <a:off x="678600" y="378648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94" name="Google Shape;1794;p98"/>
            <p:cNvSpPr/>
            <p:nvPr/>
          </p:nvSpPr>
          <p:spPr>
            <a:xfrm>
              <a:off x="687600" y="382068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administration+</a:t>
              </a:r>
              <a:endParaRPr b="0" sz="1100" strike="noStrike">
                <a:solidFill>
                  <a:srgbClr val="000000"/>
                </a:solidFill>
                <a:latin typeface="Arial"/>
                <a:ea typeface="Arial"/>
                <a:cs typeface="Arial"/>
                <a:sym typeface="Arial"/>
              </a:endParaRPr>
            </a:p>
          </p:txBody>
        </p:sp>
      </p:grpSp>
      <p:grpSp>
        <p:nvGrpSpPr>
          <p:cNvPr id="1795" name="Google Shape;1795;p98"/>
          <p:cNvGrpSpPr/>
          <p:nvPr/>
        </p:nvGrpSpPr>
        <p:grpSpPr>
          <a:xfrm>
            <a:off x="4659120" y="3786480"/>
            <a:ext cx="3805920" cy="368280"/>
            <a:chOff x="4659120" y="3786480"/>
            <a:chExt cx="3805920" cy="368280"/>
          </a:xfrm>
        </p:grpSpPr>
        <p:sp>
          <p:nvSpPr>
            <p:cNvPr id="1796" name="Google Shape;1796;p98"/>
            <p:cNvSpPr/>
            <p:nvPr/>
          </p:nvSpPr>
          <p:spPr>
            <a:xfrm>
              <a:off x="4659120" y="3786480"/>
              <a:ext cx="3805920" cy="368280"/>
            </a:xfrm>
            <a:prstGeom prst="rect">
              <a:avLst/>
            </a:prstGeom>
            <a:solidFill>
              <a:srgbClr val="2CBB5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797" name="Google Shape;1797;p98"/>
            <p:cNvSpPr/>
            <p:nvPr/>
          </p:nvSpPr>
          <p:spPr>
            <a:xfrm>
              <a:off x="4852800" y="3820680"/>
              <a:ext cx="3368880" cy="286560"/>
            </a:xfrm>
            <a:prstGeom prst="rect">
              <a:avLst/>
            </a:prstGeom>
            <a:solidFill>
              <a:srgbClr val="2CBB5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L’Identité Numérique La Poste</a:t>
              </a:r>
              <a:endParaRPr b="0" sz="1100" strike="noStrike">
                <a:solidFill>
                  <a:srgbClr val="000000"/>
                </a:solidFill>
                <a:latin typeface="Arial"/>
                <a:ea typeface="Arial"/>
                <a:cs typeface="Arial"/>
                <a:sym typeface="Arial"/>
              </a:endParaRPr>
            </a:p>
          </p:txBody>
        </p:sp>
      </p:grpSp>
      <p:grpSp>
        <p:nvGrpSpPr>
          <p:cNvPr id="1798" name="Google Shape;1798;p98"/>
          <p:cNvGrpSpPr/>
          <p:nvPr/>
        </p:nvGrpSpPr>
        <p:grpSpPr>
          <a:xfrm>
            <a:off x="678600" y="4251960"/>
            <a:ext cx="3805920" cy="368280"/>
            <a:chOff x="678600" y="4251960"/>
            <a:chExt cx="3805920" cy="368280"/>
          </a:xfrm>
        </p:grpSpPr>
        <p:sp>
          <p:nvSpPr>
            <p:cNvPr id="1799" name="Google Shape;1799;p98"/>
            <p:cNvSpPr/>
            <p:nvPr/>
          </p:nvSpPr>
          <p:spPr>
            <a:xfrm>
              <a:off x="678600" y="42519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800" name="Google Shape;1800;p98"/>
            <p:cNvSpPr/>
            <p:nvPr/>
          </p:nvSpPr>
          <p:spPr>
            <a:xfrm>
              <a:off x="687600" y="4286520"/>
              <a:ext cx="373752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ANTS</a:t>
              </a:r>
              <a:endParaRPr b="0" sz="1100" strike="noStrike">
                <a:solidFill>
                  <a:srgbClr val="000000"/>
                </a:solidFill>
                <a:latin typeface="Arial"/>
                <a:ea typeface="Arial"/>
                <a:cs typeface="Arial"/>
                <a:sym typeface="Arial"/>
              </a:endParaRPr>
            </a:p>
          </p:txBody>
        </p:sp>
      </p:grpSp>
      <p:grpSp>
        <p:nvGrpSpPr>
          <p:cNvPr id="1801" name="Google Shape;1801;p98"/>
          <p:cNvGrpSpPr/>
          <p:nvPr/>
        </p:nvGrpSpPr>
        <p:grpSpPr>
          <a:xfrm>
            <a:off x="4659120" y="4251960"/>
            <a:ext cx="3805920" cy="368280"/>
            <a:chOff x="4659120" y="4251960"/>
            <a:chExt cx="3805920" cy="368280"/>
          </a:xfrm>
        </p:grpSpPr>
        <p:sp>
          <p:nvSpPr>
            <p:cNvPr id="1802" name="Google Shape;1802;p98"/>
            <p:cNvSpPr/>
            <p:nvPr/>
          </p:nvSpPr>
          <p:spPr>
            <a:xfrm>
              <a:off x="4659120" y="4251960"/>
              <a:ext cx="3805920" cy="368280"/>
            </a:xfrm>
            <a:prstGeom prst="rect">
              <a:avLst/>
            </a:prstGeom>
            <a:solidFill>
              <a:srgbClr val="4077D7"/>
            </a:solidFill>
            <a:ln>
              <a:noFill/>
            </a:ln>
          </p:spPr>
          <p:txBody>
            <a:bodyPr anchorCtr="0" anchor="ctr" bIns="91425" lIns="90000" spcFirstLastPara="1" rIns="90000" wrap="square" tIns="91425">
              <a:noAutofit/>
            </a:bodyPr>
            <a:lstStyle/>
            <a:p>
              <a:pPr indent="0" lvl="0" marL="0" marR="0" rtl="0" algn="ctr">
                <a:lnSpc>
                  <a:spcPct val="100000"/>
                </a:lnSpc>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803" name="Google Shape;1803;p98"/>
            <p:cNvSpPr/>
            <p:nvPr/>
          </p:nvSpPr>
          <p:spPr>
            <a:xfrm>
              <a:off x="4852800" y="4286520"/>
              <a:ext cx="3368880" cy="286560"/>
            </a:xfrm>
            <a:prstGeom prst="rect">
              <a:avLst/>
            </a:prstGeom>
            <a:solidFill>
              <a:srgbClr val="4077D7"/>
            </a:solidFill>
            <a:ln>
              <a:noFill/>
            </a:ln>
          </p:spPr>
          <p:txBody>
            <a:bodyPr anchorCtr="0" anchor="ctr" bIns="287275" lIns="90000" spcFirstLastPara="1" rIns="90000" wrap="square" tIns="287275">
              <a:noAutofit/>
            </a:bodyPr>
            <a:lstStyle/>
            <a:p>
              <a:pPr indent="0" lvl="0" marL="0" marR="0" rtl="0" algn="ctr">
                <a:lnSpc>
                  <a:spcPct val="100000"/>
                </a:lnSpc>
                <a:spcBef>
                  <a:spcPts val="0"/>
                </a:spcBef>
                <a:spcAft>
                  <a:spcPts val="0"/>
                </a:spcAft>
                <a:buNone/>
              </a:pPr>
              <a:r>
                <a:rPr b="0" lang="fr" sz="1100" strike="noStrike">
                  <a:solidFill>
                    <a:schemeClr val="lt1"/>
                  </a:solidFill>
                  <a:latin typeface="Palanquin Medium"/>
                  <a:ea typeface="Palanquin Medium"/>
                  <a:cs typeface="Palanquin Medium"/>
                  <a:sym typeface="Palanquin Medium"/>
                </a:rPr>
                <a:t>service-public.fr</a:t>
              </a:r>
              <a:endParaRPr b="0" sz="1100" strike="noStrike">
                <a:solidFill>
                  <a:srgbClr val="000000"/>
                </a:solidFill>
                <a:latin typeface="Arial"/>
                <a:ea typeface="Arial"/>
                <a:cs typeface="Arial"/>
                <a:sym typeface="Arial"/>
              </a:endParaRPr>
            </a:p>
          </p:txBody>
        </p:sp>
      </p:gr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807" name="Shape 1807"/>
        <p:cNvGrpSpPr/>
        <p:nvPr/>
      </p:nvGrpSpPr>
      <p:grpSpPr>
        <a:xfrm>
          <a:off x="0" y="0"/>
          <a:ext cx="0" cy="0"/>
          <a:chOff x="0" y="0"/>
          <a:chExt cx="0" cy="0"/>
        </a:xfrm>
      </p:grpSpPr>
      <p:sp>
        <p:nvSpPr>
          <p:cNvPr id="1808" name="Google Shape;1808;p99"/>
          <p:cNvSpPr/>
          <p:nvPr/>
        </p:nvSpPr>
        <p:spPr>
          <a:xfrm>
            <a:off x="404640" y="347760"/>
            <a:ext cx="7003440" cy="799200"/>
          </a:xfrm>
          <a:prstGeom prst="rect">
            <a:avLst/>
          </a:prstGeom>
          <a:noFill/>
          <a:ln>
            <a:noFill/>
          </a:ln>
        </p:spPr>
        <p:txBody>
          <a:bodyPr anchorCtr="0" anchor="t" bIns="34200" lIns="34200" spcFirstLastPara="1" rIns="34200" wrap="square" tIns="34200">
            <a:spAutoFit/>
          </a:bodyPr>
          <a:lstStyle/>
          <a:p>
            <a:pPr indent="0" lvl="0" marL="0" marR="0" rtl="0" algn="l">
              <a:lnSpc>
                <a:spcPct val="100000"/>
              </a:lnSpc>
              <a:spcBef>
                <a:spcPts val="0"/>
              </a:spcBef>
              <a:spcAft>
                <a:spcPts val="0"/>
              </a:spcAft>
              <a:buNone/>
            </a:pPr>
            <a:r>
              <a:rPr b="1" lang="fr" sz="4800" strike="noStrike">
                <a:solidFill>
                  <a:srgbClr val="FF3333"/>
                </a:solidFill>
                <a:latin typeface="Palanquin"/>
                <a:ea typeface="Palanquin"/>
                <a:cs typeface="Palanquin"/>
                <a:sym typeface="Palanquin"/>
              </a:rPr>
              <a:t>Médianalyse</a:t>
            </a:r>
            <a:endParaRPr b="0" sz="4800" strike="noStrike">
              <a:solidFill>
                <a:srgbClr val="000000"/>
              </a:solidFill>
              <a:latin typeface="Arial"/>
              <a:ea typeface="Arial"/>
              <a:cs typeface="Arial"/>
              <a:sym typeface="Arial"/>
            </a:endParaRPr>
          </a:p>
        </p:txBody>
      </p:sp>
      <p:cxnSp>
        <p:nvCxnSpPr>
          <p:cNvPr id="1809" name="Google Shape;1809;p99"/>
          <p:cNvCxnSpPr/>
          <p:nvPr/>
        </p:nvCxnSpPr>
        <p:spPr>
          <a:xfrm>
            <a:off x="394560" y="1304280"/>
            <a:ext cx="5022000" cy="720"/>
          </a:xfrm>
          <a:prstGeom prst="straightConnector1">
            <a:avLst/>
          </a:prstGeom>
          <a:noFill/>
          <a:ln cap="flat" cmpd="sng" w="38100">
            <a:solidFill>
              <a:srgbClr val="FF3333"/>
            </a:solidFill>
            <a:prstDash val="solid"/>
            <a:round/>
            <a:headEnd len="sm" w="sm" type="none"/>
            <a:tailEnd len="sm" w="sm" type="none"/>
          </a:ln>
        </p:spPr>
      </p:cxnSp>
      <p:sp>
        <p:nvSpPr>
          <p:cNvPr id="1810" name="Google Shape;1810;p99"/>
          <p:cNvSpPr txBox="1"/>
          <p:nvPr>
            <p:ph idx="12" type="sldNum"/>
          </p:nvPr>
        </p:nvSpPr>
        <p:spPr>
          <a:xfrm>
            <a:off x="8472600" y="4663080"/>
            <a:ext cx="547920" cy="392760"/>
          </a:xfrm>
          <a:prstGeom prst="rect">
            <a:avLst/>
          </a:prstGeom>
          <a:noFill/>
          <a:ln>
            <a:noFill/>
          </a:ln>
        </p:spPr>
        <p:txBody>
          <a:bodyPr anchorCtr="0" anchor="ctr" bIns="91425" lIns="90000" spcFirstLastPara="1" rIns="90000" wrap="square" tIns="91425">
            <a:normAutofit fontScale="92000"/>
          </a:bodyPr>
          <a:lstStyle/>
          <a:p>
            <a:pPr indent="0" lvl="0" marL="0" marR="0" rtl="0" algn="r">
              <a:lnSpc>
                <a:spcPct val="100000"/>
              </a:lnSpc>
              <a:spcBef>
                <a:spcPts val="0"/>
              </a:spcBef>
              <a:spcAft>
                <a:spcPts val="0"/>
              </a:spcAft>
              <a:buClr>
                <a:schemeClr val="dk2"/>
              </a:buClr>
              <a:buSzPct val="100000"/>
              <a:buFont typeface="Palanquin"/>
              <a:buNone/>
            </a:pPr>
            <a:fld id="{00000000-1234-1234-1234-123412341234}" type="slidenum">
              <a:rPr b="0" lang="fr" sz="1000" strike="noStrike">
                <a:solidFill>
                  <a:schemeClr val="dk2"/>
                </a:solidFill>
                <a:latin typeface="Palanquin"/>
                <a:ea typeface="Palanquin"/>
                <a:cs typeface="Palanquin"/>
                <a:sym typeface="Palanquin"/>
              </a:rPr>
              <a:t>‹#›</a:t>
            </a:fld>
            <a:endParaRPr b="0" sz="1000" strike="noStrike">
              <a:solidFill>
                <a:srgbClr val="000000"/>
              </a:solidFill>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http://schemas.openxmlformats.org/officeDocument/2006/custom-properties" xmlns:vt="http://schemas.openxmlformats.org/officeDocument/2006/docPropsVTypes"/>
</file>